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84" r:id="rId3"/>
    <p:sldMasterId id="2147483696" r:id="rId4"/>
    <p:sldMasterId id="2147483708" r:id="rId5"/>
  </p:sldMasterIdLst>
  <p:notesMasterIdLst>
    <p:notesMasterId r:id="rId28"/>
  </p:notesMasterIdLst>
  <p:sldIdLst>
    <p:sldId id="402" r:id="rId6"/>
    <p:sldId id="452" r:id="rId7"/>
    <p:sldId id="407" r:id="rId8"/>
    <p:sldId id="449" r:id="rId9"/>
    <p:sldId id="439" r:id="rId10"/>
    <p:sldId id="463" r:id="rId11"/>
    <p:sldId id="443" r:id="rId12"/>
    <p:sldId id="464" r:id="rId13"/>
    <p:sldId id="445" r:id="rId14"/>
    <p:sldId id="446" r:id="rId15"/>
    <p:sldId id="381" r:id="rId16"/>
    <p:sldId id="382" r:id="rId17"/>
    <p:sldId id="430" r:id="rId18"/>
    <p:sldId id="450" r:id="rId19"/>
    <p:sldId id="448" r:id="rId20"/>
    <p:sldId id="436" r:id="rId21"/>
    <p:sldId id="434" r:id="rId22"/>
    <p:sldId id="465" r:id="rId23"/>
    <p:sldId id="349" r:id="rId24"/>
    <p:sldId id="462" r:id="rId25"/>
    <p:sldId id="467" r:id="rId26"/>
    <p:sldId id="426"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7AD288-2B9E-4DE2-975A-FEA884DAD523}" v="4" dt="2019-09-23T14:17:27.3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7897" autoAdjust="0"/>
  </p:normalViewPr>
  <p:slideViewPr>
    <p:cSldViewPr snapToGrid="0">
      <p:cViewPr varScale="1">
        <p:scale>
          <a:sx n="77" d="100"/>
          <a:sy n="77" d="100"/>
        </p:scale>
        <p:origin x="1878" y="9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viewProps" Target="viewProps.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enidy Davis" userId="5432308_tp_dropbox" providerId="OAuth2" clId="{B1B6ABC4-52E3-274E-93F7-31E43DE53400}"/>
    <pc:docChg chg="modSld">
      <pc:chgData name="Trenidy Davis" userId="5432308_tp_dropbox" providerId="OAuth2" clId="{B1B6ABC4-52E3-274E-93F7-31E43DE53400}" dt="2019-02-13T23:47:08.168" v="3" actId="20577"/>
      <pc:docMkLst>
        <pc:docMk/>
      </pc:docMkLst>
      <pc:sldChg chg="modSp">
        <pc:chgData name="Trenidy Davis" userId="5432308_tp_dropbox" providerId="OAuth2" clId="{B1B6ABC4-52E3-274E-93F7-31E43DE53400}" dt="2019-02-13T23:47:08.168" v="3" actId="20577"/>
        <pc:sldMkLst>
          <pc:docMk/>
          <pc:sldMk cId="106902388" sldId="452"/>
        </pc:sldMkLst>
        <pc:spChg chg="mod">
          <ac:chgData name="Trenidy Davis" userId="5432308_tp_dropbox" providerId="OAuth2" clId="{B1B6ABC4-52E3-274E-93F7-31E43DE53400}" dt="2019-02-13T23:47:08.168" v="3" actId="20577"/>
          <ac:spMkLst>
            <pc:docMk/>
            <pc:sldMk cId="106902388" sldId="452"/>
            <ac:spMk id="2" creationId="{00000000-0000-0000-0000-000000000000}"/>
          </ac:spMkLst>
        </pc:spChg>
      </pc:sldChg>
    </pc:docChg>
  </pc:docChgLst>
  <pc:docChgLst>
    <pc:chgData clId="Web-{207AD288-2B9E-4DE2-975A-FEA884DAD523}"/>
    <pc:docChg chg="modSld">
      <pc:chgData name="" userId="" providerId="" clId="Web-{207AD288-2B9E-4DE2-975A-FEA884DAD523}" dt="2019-09-23T14:17:27.303" v="3" actId="20577"/>
      <pc:docMkLst>
        <pc:docMk/>
      </pc:docMkLst>
      <pc:sldChg chg="modSp">
        <pc:chgData name="" userId="" providerId="" clId="Web-{207AD288-2B9E-4DE2-975A-FEA884DAD523}" dt="2019-09-23T14:17:27.303" v="3" actId="20577"/>
        <pc:sldMkLst>
          <pc:docMk/>
          <pc:sldMk cId="106902388" sldId="452"/>
        </pc:sldMkLst>
        <pc:spChg chg="mod">
          <ac:chgData name="" userId="" providerId="" clId="Web-{207AD288-2B9E-4DE2-975A-FEA884DAD523}" dt="2019-09-23T14:17:27.303" v="3" actId="20577"/>
          <ac:spMkLst>
            <pc:docMk/>
            <pc:sldMk cId="106902388" sldId="452"/>
            <ac:spMk id="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FCF982-B2F5-4413-A430-FF1D9EB209EA}" type="datetimeFigureOut">
              <a:rPr lang="en-US" smtClean="0"/>
              <a:t>9/22/2021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E03B18-F139-4B2C-9A44-4FF4F6AE68AC}" type="slidenum">
              <a:rPr lang="en-US" smtClean="0"/>
              <a:t>‹#›</a:t>
            </a:fld>
            <a:endParaRPr lang="en-US"/>
          </a:p>
        </p:txBody>
      </p:sp>
    </p:spTree>
    <p:extLst>
      <p:ext uri="{BB962C8B-B14F-4D97-AF65-F5344CB8AC3E}">
        <p14:creationId xmlns:p14="http://schemas.microsoft.com/office/powerpoint/2010/main" val="2149553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E03B18-F139-4B2C-9A44-4FF4F6AE68AC}" type="slidenum">
              <a:rPr lang="en-US" smtClean="0"/>
              <a:t>2</a:t>
            </a:fld>
            <a:endParaRPr lang="en-US"/>
          </a:p>
        </p:txBody>
      </p:sp>
    </p:spTree>
    <p:extLst>
      <p:ext uri="{BB962C8B-B14F-4D97-AF65-F5344CB8AC3E}">
        <p14:creationId xmlns:p14="http://schemas.microsoft.com/office/powerpoint/2010/main" val="27919140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P33 Who I am Statements </a:t>
            </a:r>
          </a:p>
          <a:p>
            <a:r>
              <a:rPr lang="en-US" dirty="0"/>
              <a:t>P44 Twenty Cans of Faith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E108F-E9A8-4AB7-B136-4EF6262005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677471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F4E108F-E9A8-4AB7-B136-4EF6262005D1}" type="slidenum">
              <a:rPr lang="en-US" smtClean="0">
                <a:solidFill>
                  <a:prstClr val="black"/>
                </a:solidFill>
                <a:latin typeface="Calibri"/>
              </a:rPr>
              <a:pPr>
                <a:defRPr/>
              </a:pPr>
              <a:t>4</a:t>
            </a:fld>
            <a:endParaRPr lang="en-US">
              <a:solidFill>
                <a:prstClr val="black"/>
              </a:solidFill>
              <a:latin typeface="Calibri"/>
            </a:endParaRPr>
          </a:p>
        </p:txBody>
      </p:sp>
    </p:spTree>
    <p:extLst>
      <p:ext uri="{BB962C8B-B14F-4D97-AF65-F5344CB8AC3E}">
        <p14:creationId xmlns:p14="http://schemas.microsoft.com/office/powerpoint/2010/main" val="29641327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F4E108F-E9A8-4AB7-B136-4EF6262005D1}" type="slidenum">
              <a:rPr lang="en-US" smtClean="0">
                <a:solidFill>
                  <a:prstClr val="black"/>
                </a:solidFill>
                <a:latin typeface="Calibri"/>
              </a:rPr>
              <a:pPr>
                <a:defRPr/>
              </a:pPr>
              <a:t>6</a:t>
            </a:fld>
            <a:endParaRPr lang="en-US">
              <a:solidFill>
                <a:prstClr val="black"/>
              </a:solidFill>
              <a:latin typeface="Calibri"/>
            </a:endParaRPr>
          </a:p>
        </p:txBody>
      </p:sp>
    </p:spTree>
    <p:extLst>
      <p:ext uri="{BB962C8B-B14F-4D97-AF65-F5344CB8AC3E}">
        <p14:creationId xmlns:p14="http://schemas.microsoft.com/office/powerpoint/2010/main" val="41362347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Lust can never lead to enjoyment or satisfaction, because by definition it always wants MORE!</a:t>
            </a:r>
          </a:p>
        </p:txBody>
      </p:sp>
      <p:sp>
        <p:nvSpPr>
          <p:cNvPr id="4" name="Slide Number Placeholder 3"/>
          <p:cNvSpPr>
            <a:spLocks noGrp="1"/>
          </p:cNvSpPr>
          <p:nvPr>
            <p:ph type="sldNum" sz="quarter" idx="5"/>
          </p:nvPr>
        </p:nvSpPr>
        <p:spPr/>
        <p:txBody>
          <a:bodyPr/>
          <a:lstStyle/>
          <a:p>
            <a:fld id="{14E03B18-F139-4B2C-9A44-4FF4F6AE68AC}" type="slidenum">
              <a:rPr lang="en-US" smtClean="0"/>
              <a:t>8</a:t>
            </a:fld>
            <a:endParaRPr lang="en-US"/>
          </a:p>
        </p:txBody>
      </p:sp>
    </p:spTree>
    <p:extLst>
      <p:ext uri="{BB962C8B-B14F-4D97-AF65-F5344CB8AC3E}">
        <p14:creationId xmlns:p14="http://schemas.microsoft.com/office/powerpoint/2010/main" val="20976918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Lust is a desire for more than is God has designed us for .</a:t>
            </a:r>
          </a:p>
          <a:p>
            <a:endParaRPr lang="en-US" dirty="0"/>
          </a:p>
          <a:p>
            <a:r>
              <a:rPr lang="en-US" dirty="0"/>
              <a:t>Lust of Flesh – Bodily desires that have been hijacked because of sin and are now harmful</a:t>
            </a:r>
          </a:p>
          <a:p>
            <a:r>
              <a:rPr lang="en-US" dirty="0"/>
              <a:t>	Food, Comfort, Rest, Sexual Experience</a:t>
            </a:r>
          </a:p>
          <a:p>
            <a:r>
              <a:rPr lang="en-US" dirty="0"/>
              <a:t>Lust of the Eye – emotional/spiritual (a longing for beautify) desires that have been corrupted </a:t>
            </a:r>
          </a:p>
          <a:p>
            <a:r>
              <a:rPr lang="en-US" dirty="0"/>
              <a:t>	Accomplishment, Conquest, Beauty, Acquisition or Obtainment </a:t>
            </a:r>
          </a:p>
          <a:p>
            <a:r>
              <a:rPr lang="en-US" dirty="0"/>
              <a:t>Pride of Life –</a:t>
            </a:r>
          </a:p>
          <a:p>
            <a:pPr marL="171450" indent="-171450">
              <a:buFont typeface="Arial" panose="020B0604020202020204" pitchFamily="34" charset="0"/>
              <a:buChar char="•"/>
            </a:pPr>
            <a:r>
              <a:rPr lang="en-US" b="0" i="0" dirty="0">
                <a:solidFill>
                  <a:srgbClr val="001320"/>
                </a:solidFill>
                <a:effectLst/>
                <a:latin typeface="Roboto" panose="02000000000000000000" pitchFamily="2" charset="0"/>
              </a:rPr>
              <a:t>he boastful pride of life  NASB</a:t>
            </a:r>
          </a:p>
          <a:p>
            <a:pPr marL="171450" indent="-171450">
              <a:buFont typeface="Arial" panose="020B0604020202020204" pitchFamily="34" charset="0"/>
              <a:buChar char="•"/>
            </a:pPr>
            <a:r>
              <a:rPr lang="en-US" b="0" i="0" dirty="0">
                <a:solidFill>
                  <a:srgbClr val="001320"/>
                </a:solidFill>
                <a:effectLst/>
                <a:latin typeface="Roboto" panose="02000000000000000000" pitchFamily="2" charset="0"/>
              </a:rPr>
              <a:t>pretentious confidence in one’s resources or in the stability of earthly things  Amplified Bible</a:t>
            </a:r>
          </a:p>
          <a:p>
            <a:pPr marL="171450" indent="-171450">
              <a:buFont typeface="Arial" panose="020B0604020202020204" pitchFamily="34" charset="0"/>
              <a:buChar char="•"/>
            </a:pPr>
            <a:r>
              <a:rPr lang="en-US" b="0" i="0" dirty="0">
                <a:solidFill>
                  <a:srgbClr val="001320"/>
                </a:solidFill>
                <a:effectLst/>
                <a:latin typeface="Roboto" panose="02000000000000000000" pitchFamily="2" charset="0"/>
              </a:rPr>
              <a:t>he pride in one’s lifestyle HCSB</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001320"/>
                </a:solidFill>
                <a:effectLst/>
                <a:latin typeface="Roboto" panose="02000000000000000000" pitchFamily="2" charset="0"/>
              </a:rPr>
              <a:t>pride in our achievements and possessions.  NLT (Achievements both intellectual as well as material)</a:t>
            </a:r>
          </a:p>
          <a:p>
            <a:endParaRPr lang="en-US" dirty="0"/>
          </a:p>
        </p:txBody>
      </p:sp>
      <p:sp>
        <p:nvSpPr>
          <p:cNvPr id="4" name="Slide Number Placeholder 3"/>
          <p:cNvSpPr>
            <a:spLocks noGrp="1"/>
          </p:cNvSpPr>
          <p:nvPr>
            <p:ph type="sldNum" sz="quarter" idx="5"/>
          </p:nvPr>
        </p:nvSpPr>
        <p:spPr/>
        <p:txBody>
          <a:bodyPr/>
          <a:lstStyle/>
          <a:p>
            <a:fld id="{14E03B18-F139-4B2C-9A44-4FF4F6AE68AC}" type="slidenum">
              <a:rPr lang="en-US" smtClean="0"/>
              <a:t>9</a:t>
            </a:fld>
            <a:endParaRPr lang="en-US"/>
          </a:p>
        </p:txBody>
      </p:sp>
    </p:spTree>
    <p:extLst>
      <p:ext uri="{BB962C8B-B14F-4D97-AF65-F5344CB8AC3E}">
        <p14:creationId xmlns:p14="http://schemas.microsoft.com/office/powerpoint/2010/main" val="25281695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tree was good for food – lust of the flesh</a:t>
            </a:r>
          </a:p>
          <a:p>
            <a:r>
              <a:rPr lang="en-US" dirty="0"/>
              <a:t>That it was a delight to the eyes – lust of the eye</a:t>
            </a:r>
          </a:p>
          <a:p>
            <a:r>
              <a:rPr lang="en-US" dirty="0"/>
              <a:t>And that is was desired to make one wise – pride of life</a:t>
            </a:r>
          </a:p>
        </p:txBody>
      </p:sp>
      <p:sp>
        <p:nvSpPr>
          <p:cNvPr id="4" name="Slide Number Placeholder 3"/>
          <p:cNvSpPr>
            <a:spLocks noGrp="1"/>
          </p:cNvSpPr>
          <p:nvPr>
            <p:ph type="sldNum" sz="quarter" idx="5"/>
          </p:nvPr>
        </p:nvSpPr>
        <p:spPr/>
        <p:txBody>
          <a:bodyPr/>
          <a:lstStyle/>
          <a:p>
            <a:fld id="{14E03B18-F139-4B2C-9A44-4FF4F6AE68AC}" type="slidenum">
              <a:rPr lang="en-US" smtClean="0"/>
              <a:t>10</a:t>
            </a:fld>
            <a:endParaRPr lang="en-US"/>
          </a:p>
        </p:txBody>
      </p:sp>
    </p:spTree>
    <p:extLst>
      <p:ext uri="{BB962C8B-B14F-4D97-AF65-F5344CB8AC3E}">
        <p14:creationId xmlns:p14="http://schemas.microsoft.com/office/powerpoint/2010/main" val="17873730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present world we place supreme value of what we see, but what we see is not always </a:t>
            </a:r>
            <a:r>
              <a:rPr lang="en-US" dirty="0" err="1"/>
              <a:t>trustuworth</a:t>
            </a:r>
            <a:r>
              <a:rPr lang="en-US" dirty="0"/>
              <a:t>.</a:t>
            </a:r>
          </a:p>
          <a:p>
            <a:r>
              <a:rPr lang="en-US" dirty="0"/>
              <a:t>We are </a:t>
            </a:r>
            <a:r>
              <a:rPr lang="en-US" dirty="0" err="1"/>
              <a:t>obssed</a:t>
            </a:r>
            <a:r>
              <a:rPr lang="en-US" dirty="0"/>
              <a:t> with seeing.  Seeing is believing but our seeing can’t always be trusted.</a:t>
            </a:r>
          </a:p>
          <a:p>
            <a:endParaRPr lang="en-US" dirty="0"/>
          </a:p>
          <a:p>
            <a:r>
              <a:rPr lang="en-US" dirty="0"/>
              <a:t>The bible says as Christians we are to live by faith ,not by sight. 2 Cor 5:7</a:t>
            </a:r>
          </a:p>
          <a:p>
            <a:r>
              <a:rPr lang="en-US" dirty="0"/>
              <a:t>We currently seem dimly as through a (distorted mirror) 1 13:12</a:t>
            </a:r>
          </a:p>
          <a:p>
            <a:r>
              <a:rPr lang="en-US" dirty="0"/>
              <a:t>“The holy thing worse that being blind is having sight but no vision” Helen Keller</a:t>
            </a:r>
          </a:p>
        </p:txBody>
      </p:sp>
      <p:sp>
        <p:nvSpPr>
          <p:cNvPr id="4" name="Slide Number Placeholder 3"/>
          <p:cNvSpPr>
            <a:spLocks noGrp="1"/>
          </p:cNvSpPr>
          <p:nvPr>
            <p:ph type="sldNum" sz="quarter" idx="5"/>
          </p:nvPr>
        </p:nvSpPr>
        <p:spPr/>
        <p:txBody>
          <a:bodyPr/>
          <a:lstStyle/>
          <a:p>
            <a:fld id="{14E03B18-F139-4B2C-9A44-4FF4F6AE68AC}" type="slidenum">
              <a:rPr lang="en-US" smtClean="0"/>
              <a:t>13</a:t>
            </a:fld>
            <a:endParaRPr lang="en-US"/>
          </a:p>
        </p:txBody>
      </p:sp>
    </p:spTree>
    <p:extLst>
      <p:ext uri="{BB962C8B-B14F-4D97-AF65-F5344CB8AC3E}">
        <p14:creationId xmlns:p14="http://schemas.microsoft.com/office/powerpoint/2010/main" val="22523570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Culture</a:t>
            </a:r>
          </a:p>
        </p:txBody>
      </p:sp>
      <p:sp>
        <p:nvSpPr>
          <p:cNvPr id="4" name="Slide Number Placeholder 3"/>
          <p:cNvSpPr>
            <a:spLocks noGrp="1"/>
          </p:cNvSpPr>
          <p:nvPr>
            <p:ph type="sldNum" sz="quarter" idx="5"/>
          </p:nvPr>
        </p:nvSpPr>
        <p:spPr/>
        <p:txBody>
          <a:bodyPr/>
          <a:lstStyle/>
          <a:p>
            <a:fld id="{14E03B18-F139-4B2C-9A44-4FF4F6AE68AC}" type="slidenum">
              <a:rPr lang="en-US" smtClean="0"/>
              <a:t>15</a:t>
            </a:fld>
            <a:endParaRPr lang="en-US"/>
          </a:p>
        </p:txBody>
      </p:sp>
    </p:spTree>
    <p:extLst>
      <p:ext uri="{BB962C8B-B14F-4D97-AF65-F5344CB8AC3E}">
        <p14:creationId xmlns:p14="http://schemas.microsoft.com/office/powerpoint/2010/main" val="7201681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lens fails you at death you need to reconsider.</a:t>
            </a:r>
          </a:p>
        </p:txBody>
      </p:sp>
      <p:sp>
        <p:nvSpPr>
          <p:cNvPr id="4" name="Slide Number Placeholder 3"/>
          <p:cNvSpPr>
            <a:spLocks noGrp="1"/>
          </p:cNvSpPr>
          <p:nvPr>
            <p:ph type="sldNum" sz="quarter" idx="5"/>
          </p:nvPr>
        </p:nvSpPr>
        <p:spPr/>
        <p:txBody>
          <a:bodyPr/>
          <a:lstStyle/>
          <a:p>
            <a:fld id="{14E03B18-F139-4B2C-9A44-4FF4F6AE68AC}" type="slidenum">
              <a:rPr lang="en-US" smtClean="0"/>
              <a:t>16</a:t>
            </a:fld>
            <a:endParaRPr lang="en-US"/>
          </a:p>
        </p:txBody>
      </p:sp>
    </p:spTree>
    <p:extLst>
      <p:ext uri="{BB962C8B-B14F-4D97-AF65-F5344CB8AC3E}">
        <p14:creationId xmlns:p14="http://schemas.microsoft.com/office/powerpoint/2010/main" val="41842112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Sarah Williams Story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E108F-E9A8-4AB7-B136-4EF6262005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577643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F4E108F-E9A8-4AB7-B136-4EF6262005D1}" type="slidenum">
              <a:rPr lang="en-US" smtClean="0">
                <a:solidFill>
                  <a:prstClr val="black"/>
                </a:solidFill>
                <a:latin typeface="Calibri"/>
              </a:rPr>
              <a:pPr>
                <a:defRPr/>
              </a:pPr>
              <a:t>21</a:t>
            </a:fld>
            <a:endParaRPr lang="en-US">
              <a:solidFill>
                <a:prstClr val="black"/>
              </a:solidFill>
              <a:latin typeface="Calibri"/>
            </a:endParaRPr>
          </a:p>
        </p:txBody>
      </p:sp>
    </p:spTree>
    <p:extLst>
      <p:ext uri="{BB962C8B-B14F-4D97-AF65-F5344CB8AC3E}">
        <p14:creationId xmlns:p14="http://schemas.microsoft.com/office/powerpoint/2010/main" val="39350447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F4E108F-E9A8-4AB7-B136-4EF6262005D1}" type="slidenum">
              <a:rPr lang="en-US" smtClean="0">
                <a:solidFill>
                  <a:prstClr val="black"/>
                </a:solidFill>
                <a:latin typeface="Calibri"/>
              </a:rPr>
              <a:pPr>
                <a:defRPr/>
              </a:pPr>
              <a:t>22</a:t>
            </a:fld>
            <a:endParaRPr lang="en-US">
              <a:solidFill>
                <a:prstClr val="black"/>
              </a:solidFill>
              <a:latin typeface="Calibri"/>
            </a:endParaRPr>
          </a:p>
        </p:txBody>
      </p:sp>
    </p:spTree>
    <p:extLst>
      <p:ext uri="{BB962C8B-B14F-4D97-AF65-F5344CB8AC3E}">
        <p14:creationId xmlns:p14="http://schemas.microsoft.com/office/powerpoint/2010/main" val="28797655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A1D28-8691-4784-B52C-C8C79FFAAED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4A51195-538A-4258-9CAD-95E2C57A771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AB7177E-B442-4F78-BA0A-52EA202F219E}"/>
              </a:ext>
            </a:extLst>
          </p:cNvPr>
          <p:cNvSpPr>
            <a:spLocks noGrp="1"/>
          </p:cNvSpPr>
          <p:nvPr>
            <p:ph type="dt" sz="half" idx="10"/>
          </p:nvPr>
        </p:nvSpPr>
        <p:spPr/>
        <p:txBody>
          <a:bodyPr/>
          <a:lstStyle/>
          <a:p>
            <a:fld id="{12551079-BE47-416B-A88A-14EEA2FA2FA2}" type="datetimeFigureOut">
              <a:rPr lang="en-US" smtClean="0"/>
              <a:t>9/22/2021</a:t>
            </a:fld>
            <a:endParaRPr lang="en-US"/>
          </a:p>
        </p:txBody>
      </p:sp>
      <p:sp>
        <p:nvSpPr>
          <p:cNvPr id="5" name="Footer Placeholder 4">
            <a:extLst>
              <a:ext uri="{FF2B5EF4-FFF2-40B4-BE49-F238E27FC236}">
                <a16:creationId xmlns:a16="http://schemas.microsoft.com/office/drawing/2014/main" id="{601602B9-16B5-4823-9A70-77C69DDDB1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3E890D-1397-4C75-97C5-CDA6DFE25E8C}"/>
              </a:ext>
            </a:extLst>
          </p:cNvPr>
          <p:cNvSpPr>
            <a:spLocks noGrp="1"/>
          </p:cNvSpPr>
          <p:nvPr>
            <p:ph type="sldNum" sz="quarter" idx="12"/>
          </p:nvPr>
        </p:nvSpPr>
        <p:spPr/>
        <p:txBody>
          <a:bodyPr/>
          <a:lstStyle/>
          <a:p>
            <a:fld id="{920002AA-8EF4-46B1-9294-8A7021AD6825}" type="slidenum">
              <a:rPr lang="en-US" smtClean="0"/>
              <a:t>‹#›</a:t>
            </a:fld>
            <a:endParaRPr lang="en-US"/>
          </a:p>
        </p:txBody>
      </p:sp>
    </p:spTree>
    <p:extLst>
      <p:ext uri="{BB962C8B-B14F-4D97-AF65-F5344CB8AC3E}">
        <p14:creationId xmlns:p14="http://schemas.microsoft.com/office/powerpoint/2010/main" val="34332341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2DF19-EE26-4A43-93FE-B2A4F237C0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9088092-4915-4EFC-9296-CA72CCED0A2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E25C7D-D8EB-4E2C-B513-4BA828E3BEEB}"/>
              </a:ext>
            </a:extLst>
          </p:cNvPr>
          <p:cNvSpPr>
            <a:spLocks noGrp="1"/>
          </p:cNvSpPr>
          <p:nvPr>
            <p:ph type="dt" sz="half" idx="10"/>
          </p:nvPr>
        </p:nvSpPr>
        <p:spPr/>
        <p:txBody>
          <a:bodyPr/>
          <a:lstStyle/>
          <a:p>
            <a:fld id="{12551079-BE47-416B-A88A-14EEA2FA2FA2}" type="datetimeFigureOut">
              <a:rPr lang="en-US" smtClean="0"/>
              <a:t>9/22/2021</a:t>
            </a:fld>
            <a:endParaRPr lang="en-US"/>
          </a:p>
        </p:txBody>
      </p:sp>
      <p:sp>
        <p:nvSpPr>
          <p:cNvPr id="5" name="Footer Placeholder 4">
            <a:extLst>
              <a:ext uri="{FF2B5EF4-FFF2-40B4-BE49-F238E27FC236}">
                <a16:creationId xmlns:a16="http://schemas.microsoft.com/office/drawing/2014/main" id="{019975EB-A6A2-43A2-B813-F32BA31629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F97CAC-C820-49F8-9DBD-631F1C7594E2}"/>
              </a:ext>
            </a:extLst>
          </p:cNvPr>
          <p:cNvSpPr>
            <a:spLocks noGrp="1"/>
          </p:cNvSpPr>
          <p:nvPr>
            <p:ph type="sldNum" sz="quarter" idx="12"/>
          </p:nvPr>
        </p:nvSpPr>
        <p:spPr/>
        <p:txBody>
          <a:bodyPr/>
          <a:lstStyle/>
          <a:p>
            <a:fld id="{920002AA-8EF4-46B1-9294-8A7021AD6825}" type="slidenum">
              <a:rPr lang="en-US" smtClean="0"/>
              <a:t>‹#›</a:t>
            </a:fld>
            <a:endParaRPr lang="en-US"/>
          </a:p>
        </p:txBody>
      </p:sp>
    </p:spTree>
    <p:extLst>
      <p:ext uri="{BB962C8B-B14F-4D97-AF65-F5344CB8AC3E}">
        <p14:creationId xmlns:p14="http://schemas.microsoft.com/office/powerpoint/2010/main" val="32858948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665D9-E623-4B43-B443-5221A35E1C6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4903E8F-1C5C-4CD3-B8AD-FAE167853C1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55C6083-D702-4738-9971-89E66F1F6F40}"/>
              </a:ext>
            </a:extLst>
          </p:cNvPr>
          <p:cNvSpPr>
            <a:spLocks noGrp="1"/>
          </p:cNvSpPr>
          <p:nvPr>
            <p:ph type="dt" sz="half" idx="10"/>
          </p:nvPr>
        </p:nvSpPr>
        <p:spPr/>
        <p:txBody>
          <a:bodyPr/>
          <a:lstStyle/>
          <a:p>
            <a:fld id="{12551079-BE47-416B-A88A-14EEA2FA2FA2}" type="datetimeFigureOut">
              <a:rPr lang="en-US" smtClean="0"/>
              <a:t>9/22/2021</a:t>
            </a:fld>
            <a:endParaRPr lang="en-US"/>
          </a:p>
        </p:txBody>
      </p:sp>
      <p:sp>
        <p:nvSpPr>
          <p:cNvPr id="5" name="Footer Placeholder 4">
            <a:extLst>
              <a:ext uri="{FF2B5EF4-FFF2-40B4-BE49-F238E27FC236}">
                <a16:creationId xmlns:a16="http://schemas.microsoft.com/office/drawing/2014/main" id="{E70FB3D5-DA81-476C-B0F0-A196BA7FDE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368BFA-CE4B-479E-9E04-FD46461DCFF5}"/>
              </a:ext>
            </a:extLst>
          </p:cNvPr>
          <p:cNvSpPr>
            <a:spLocks noGrp="1"/>
          </p:cNvSpPr>
          <p:nvPr>
            <p:ph type="sldNum" sz="quarter" idx="12"/>
          </p:nvPr>
        </p:nvSpPr>
        <p:spPr/>
        <p:txBody>
          <a:bodyPr/>
          <a:lstStyle/>
          <a:p>
            <a:fld id="{920002AA-8EF4-46B1-9294-8A7021AD6825}" type="slidenum">
              <a:rPr lang="en-US" smtClean="0"/>
              <a:t>‹#›</a:t>
            </a:fld>
            <a:endParaRPr lang="en-US"/>
          </a:p>
        </p:txBody>
      </p:sp>
    </p:spTree>
    <p:extLst>
      <p:ext uri="{BB962C8B-B14F-4D97-AF65-F5344CB8AC3E}">
        <p14:creationId xmlns:p14="http://schemas.microsoft.com/office/powerpoint/2010/main" val="5551325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C197F-7629-4D2E-8A19-16F64453E98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4E5DFA-3A18-4535-9507-D04FE596EA8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56C67A9-7445-49F1-88BB-6F42CBCE729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4A001B2-4BD9-48D5-92BB-9B0406ED84A2}"/>
              </a:ext>
            </a:extLst>
          </p:cNvPr>
          <p:cNvSpPr>
            <a:spLocks noGrp="1"/>
          </p:cNvSpPr>
          <p:nvPr>
            <p:ph type="dt" sz="half" idx="10"/>
          </p:nvPr>
        </p:nvSpPr>
        <p:spPr/>
        <p:txBody>
          <a:bodyPr/>
          <a:lstStyle/>
          <a:p>
            <a:fld id="{12551079-BE47-416B-A88A-14EEA2FA2FA2}" type="datetimeFigureOut">
              <a:rPr lang="en-US" smtClean="0"/>
              <a:t>9/22/2021</a:t>
            </a:fld>
            <a:endParaRPr lang="en-US"/>
          </a:p>
        </p:txBody>
      </p:sp>
      <p:sp>
        <p:nvSpPr>
          <p:cNvPr id="6" name="Footer Placeholder 5">
            <a:extLst>
              <a:ext uri="{FF2B5EF4-FFF2-40B4-BE49-F238E27FC236}">
                <a16:creationId xmlns:a16="http://schemas.microsoft.com/office/drawing/2014/main" id="{3697859B-4D17-4D77-890A-E83A039E5F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7C5881-238F-45A7-8604-7C334B69F55E}"/>
              </a:ext>
            </a:extLst>
          </p:cNvPr>
          <p:cNvSpPr>
            <a:spLocks noGrp="1"/>
          </p:cNvSpPr>
          <p:nvPr>
            <p:ph type="sldNum" sz="quarter" idx="12"/>
          </p:nvPr>
        </p:nvSpPr>
        <p:spPr/>
        <p:txBody>
          <a:bodyPr/>
          <a:lstStyle/>
          <a:p>
            <a:fld id="{920002AA-8EF4-46B1-9294-8A7021AD6825}" type="slidenum">
              <a:rPr lang="en-US" smtClean="0"/>
              <a:t>‹#›</a:t>
            </a:fld>
            <a:endParaRPr lang="en-US"/>
          </a:p>
        </p:txBody>
      </p:sp>
    </p:spTree>
    <p:extLst>
      <p:ext uri="{BB962C8B-B14F-4D97-AF65-F5344CB8AC3E}">
        <p14:creationId xmlns:p14="http://schemas.microsoft.com/office/powerpoint/2010/main" val="29340578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6F114-A74D-4586-9D61-F6FD4C118EA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79C49EE-8D89-4256-A5E4-E20640D84A8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EDA1835-7F30-4844-A2F8-5729F24CC4B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2D1D47E-548D-4CDC-AD1E-B1AB3FA4730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3D457C1-ADEB-4D32-ACA0-4AD541F4606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11A0FA7-3391-4334-81A6-434328F4CB94}"/>
              </a:ext>
            </a:extLst>
          </p:cNvPr>
          <p:cNvSpPr>
            <a:spLocks noGrp="1"/>
          </p:cNvSpPr>
          <p:nvPr>
            <p:ph type="dt" sz="half" idx="10"/>
          </p:nvPr>
        </p:nvSpPr>
        <p:spPr/>
        <p:txBody>
          <a:bodyPr/>
          <a:lstStyle/>
          <a:p>
            <a:fld id="{12551079-BE47-416B-A88A-14EEA2FA2FA2}" type="datetimeFigureOut">
              <a:rPr lang="en-US" smtClean="0"/>
              <a:t>9/22/2021</a:t>
            </a:fld>
            <a:endParaRPr lang="en-US"/>
          </a:p>
        </p:txBody>
      </p:sp>
      <p:sp>
        <p:nvSpPr>
          <p:cNvPr id="8" name="Footer Placeholder 7">
            <a:extLst>
              <a:ext uri="{FF2B5EF4-FFF2-40B4-BE49-F238E27FC236}">
                <a16:creationId xmlns:a16="http://schemas.microsoft.com/office/drawing/2014/main" id="{696AA2B5-6FCC-4D83-AEC7-CC0101FBF77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EFE4337-D5C2-4DBE-B1F4-4F12A5A9B0C0}"/>
              </a:ext>
            </a:extLst>
          </p:cNvPr>
          <p:cNvSpPr>
            <a:spLocks noGrp="1"/>
          </p:cNvSpPr>
          <p:nvPr>
            <p:ph type="sldNum" sz="quarter" idx="12"/>
          </p:nvPr>
        </p:nvSpPr>
        <p:spPr/>
        <p:txBody>
          <a:bodyPr/>
          <a:lstStyle/>
          <a:p>
            <a:fld id="{920002AA-8EF4-46B1-9294-8A7021AD6825}" type="slidenum">
              <a:rPr lang="en-US" smtClean="0"/>
              <a:t>‹#›</a:t>
            </a:fld>
            <a:endParaRPr lang="en-US"/>
          </a:p>
        </p:txBody>
      </p:sp>
    </p:spTree>
    <p:extLst>
      <p:ext uri="{BB962C8B-B14F-4D97-AF65-F5344CB8AC3E}">
        <p14:creationId xmlns:p14="http://schemas.microsoft.com/office/powerpoint/2010/main" val="18300612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95431-5B1B-45F2-B61A-A53E2720866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60EB5C2-46B2-417E-9327-E15D4F74F710}"/>
              </a:ext>
            </a:extLst>
          </p:cNvPr>
          <p:cNvSpPr>
            <a:spLocks noGrp="1"/>
          </p:cNvSpPr>
          <p:nvPr>
            <p:ph type="dt" sz="half" idx="10"/>
          </p:nvPr>
        </p:nvSpPr>
        <p:spPr/>
        <p:txBody>
          <a:bodyPr/>
          <a:lstStyle/>
          <a:p>
            <a:fld id="{12551079-BE47-416B-A88A-14EEA2FA2FA2}" type="datetimeFigureOut">
              <a:rPr lang="en-US" smtClean="0"/>
              <a:t>9/22/2021</a:t>
            </a:fld>
            <a:endParaRPr lang="en-US"/>
          </a:p>
        </p:txBody>
      </p:sp>
      <p:sp>
        <p:nvSpPr>
          <p:cNvPr id="4" name="Footer Placeholder 3">
            <a:extLst>
              <a:ext uri="{FF2B5EF4-FFF2-40B4-BE49-F238E27FC236}">
                <a16:creationId xmlns:a16="http://schemas.microsoft.com/office/drawing/2014/main" id="{E5F9DC72-0AB0-452C-9FB5-BD757CC9542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DD74C4E-5221-4A58-A6E7-84C7E3272D7E}"/>
              </a:ext>
            </a:extLst>
          </p:cNvPr>
          <p:cNvSpPr>
            <a:spLocks noGrp="1"/>
          </p:cNvSpPr>
          <p:nvPr>
            <p:ph type="sldNum" sz="quarter" idx="12"/>
          </p:nvPr>
        </p:nvSpPr>
        <p:spPr/>
        <p:txBody>
          <a:bodyPr/>
          <a:lstStyle/>
          <a:p>
            <a:fld id="{920002AA-8EF4-46B1-9294-8A7021AD6825}" type="slidenum">
              <a:rPr lang="en-US" smtClean="0"/>
              <a:t>‹#›</a:t>
            </a:fld>
            <a:endParaRPr lang="en-US"/>
          </a:p>
        </p:txBody>
      </p:sp>
    </p:spTree>
    <p:extLst>
      <p:ext uri="{BB962C8B-B14F-4D97-AF65-F5344CB8AC3E}">
        <p14:creationId xmlns:p14="http://schemas.microsoft.com/office/powerpoint/2010/main" val="16498843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5502868-2865-4891-82B8-7C1AF8ADFBA9}"/>
              </a:ext>
            </a:extLst>
          </p:cNvPr>
          <p:cNvSpPr>
            <a:spLocks noGrp="1"/>
          </p:cNvSpPr>
          <p:nvPr>
            <p:ph type="dt" sz="half" idx="10"/>
          </p:nvPr>
        </p:nvSpPr>
        <p:spPr/>
        <p:txBody>
          <a:bodyPr/>
          <a:lstStyle/>
          <a:p>
            <a:fld id="{12551079-BE47-416B-A88A-14EEA2FA2FA2}" type="datetimeFigureOut">
              <a:rPr lang="en-US" smtClean="0"/>
              <a:t>9/22/2021</a:t>
            </a:fld>
            <a:endParaRPr lang="en-US"/>
          </a:p>
        </p:txBody>
      </p:sp>
      <p:sp>
        <p:nvSpPr>
          <p:cNvPr id="3" name="Footer Placeholder 2">
            <a:extLst>
              <a:ext uri="{FF2B5EF4-FFF2-40B4-BE49-F238E27FC236}">
                <a16:creationId xmlns:a16="http://schemas.microsoft.com/office/drawing/2014/main" id="{3BE6F35D-277A-4D27-ABC0-8515BF3866C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E8539D1-4EC1-434C-8897-437F26DC8311}"/>
              </a:ext>
            </a:extLst>
          </p:cNvPr>
          <p:cNvSpPr>
            <a:spLocks noGrp="1"/>
          </p:cNvSpPr>
          <p:nvPr>
            <p:ph type="sldNum" sz="quarter" idx="12"/>
          </p:nvPr>
        </p:nvSpPr>
        <p:spPr/>
        <p:txBody>
          <a:bodyPr/>
          <a:lstStyle/>
          <a:p>
            <a:fld id="{920002AA-8EF4-46B1-9294-8A7021AD6825}" type="slidenum">
              <a:rPr lang="en-US" smtClean="0"/>
              <a:t>‹#›</a:t>
            </a:fld>
            <a:endParaRPr lang="en-US"/>
          </a:p>
        </p:txBody>
      </p:sp>
    </p:spTree>
    <p:extLst>
      <p:ext uri="{BB962C8B-B14F-4D97-AF65-F5344CB8AC3E}">
        <p14:creationId xmlns:p14="http://schemas.microsoft.com/office/powerpoint/2010/main" val="5726753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6EF57-03A6-4921-AB58-718CD51697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686DD3E-6534-4CD7-9226-0039BEA91AF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4D70C50-9010-4BEF-B366-37308F19A4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C74C783-55D2-40B4-89B4-174E3D5B0E5D}"/>
              </a:ext>
            </a:extLst>
          </p:cNvPr>
          <p:cNvSpPr>
            <a:spLocks noGrp="1"/>
          </p:cNvSpPr>
          <p:nvPr>
            <p:ph type="dt" sz="half" idx="10"/>
          </p:nvPr>
        </p:nvSpPr>
        <p:spPr/>
        <p:txBody>
          <a:bodyPr/>
          <a:lstStyle/>
          <a:p>
            <a:fld id="{12551079-BE47-416B-A88A-14EEA2FA2FA2}" type="datetimeFigureOut">
              <a:rPr lang="en-US" smtClean="0"/>
              <a:t>9/22/2021</a:t>
            </a:fld>
            <a:endParaRPr lang="en-US"/>
          </a:p>
        </p:txBody>
      </p:sp>
      <p:sp>
        <p:nvSpPr>
          <p:cNvPr id="6" name="Footer Placeholder 5">
            <a:extLst>
              <a:ext uri="{FF2B5EF4-FFF2-40B4-BE49-F238E27FC236}">
                <a16:creationId xmlns:a16="http://schemas.microsoft.com/office/drawing/2014/main" id="{E56EAC5A-A5E7-47F4-80B0-70778C79A69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FCD437-E38F-413D-8502-5981263F16E8}"/>
              </a:ext>
            </a:extLst>
          </p:cNvPr>
          <p:cNvSpPr>
            <a:spLocks noGrp="1"/>
          </p:cNvSpPr>
          <p:nvPr>
            <p:ph type="sldNum" sz="quarter" idx="12"/>
          </p:nvPr>
        </p:nvSpPr>
        <p:spPr/>
        <p:txBody>
          <a:bodyPr/>
          <a:lstStyle/>
          <a:p>
            <a:fld id="{920002AA-8EF4-46B1-9294-8A7021AD6825}" type="slidenum">
              <a:rPr lang="en-US" smtClean="0"/>
              <a:t>‹#›</a:t>
            </a:fld>
            <a:endParaRPr lang="en-US"/>
          </a:p>
        </p:txBody>
      </p:sp>
    </p:spTree>
    <p:extLst>
      <p:ext uri="{BB962C8B-B14F-4D97-AF65-F5344CB8AC3E}">
        <p14:creationId xmlns:p14="http://schemas.microsoft.com/office/powerpoint/2010/main" val="39084130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259B3-670C-4723-A137-5E032397FE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7DEF1C9-5AA8-4FC4-9739-604569B289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35C5ADA-6E9B-4EF2-B35F-9A256C9E98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49A3149-E0BF-48F5-A7BA-AE29FC76B9B9}"/>
              </a:ext>
            </a:extLst>
          </p:cNvPr>
          <p:cNvSpPr>
            <a:spLocks noGrp="1"/>
          </p:cNvSpPr>
          <p:nvPr>
            <p:ph type="dt" sz="half" idx="10"/>
          </p:nvPr>
        </p:nvSpPr>
        <p:spPr/>
        <p:txBody>
          <a:bodyPr/>
          <a:lstStyle/>
          <a:p>
            <a:fld id="{12551079-BE47-416B-A88A-14EEA2FA2FA2}" type="datetimeFigureOut">
              <a:rPr lang="en-US" smtClean="0"/>
              <a:t>9/22/2021</a:t>
            </a:fld>
            <a:endParaRPr lang="en-US"/>
          </a:p>
        </p:txBody>
      </p:sp>
      <p:sp>
        <p:nvSpPr>
          <p:cNvPr id="6" name="Footer Placeholder 5">
            <a:extLst>
              <a:ext uri="{FF2B5EF4-FFF2-40B4-BE49-F238E27FC236}">
                <a16:creationId xmlns:a16="http://schemas.microsoft.com/office/drawing/2014/main" id="{63A6352E-00EA-4F5E-9F9B-9EC5F967C7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919CF8-3700-4850-B74F-04D3C5B999FD}"/>
              </a:ext>
            </a:extLst>
          </p:cNvPr>
          <p:cNvSpPr>
            <a:spLocks noGrp="1"/>
          </p:cNvSpPr>
          <p:nvPr>
            <p:ph type="sldNum" sz="quarter" idx="12"/>
          </p:nvPr>
        </p:nvSpPr>
        <p:spPr/>
        <p:txBody>
          <a:bodyPr/>
          <a:lstStyle/>
          <a:p>
            <a:fld id="{920002AA-8EF4-46B1-9294-8A7021AD6825}" type="slidenum">
              <a:rPr lang="en-US" smtClean="0"/>
              <a:t>‹#›</a:t>
            </a:fld>
            <a:endParaRPr lang="en-US"/>
          </a:p>
        </p:txBody>
      </p:sp>
    </p:spTree>
    <p:extLst>
      <p:ext uri="{BB962C8B-B14F-4D97-AF65-F5344CB8AC3E}">
        <p14:creationId xmlns:p14="http://schemas.microsoft.com/office/powerpoint/2010/main" val="12843959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8E66D-6E33-4704-95A9-C9E9DFF1338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D274616-B25C-400B-BBB5-E4B3CB34949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9CDF4B-0C62-45E7-AFC9-35F9BE4CBC21}"/>
              </a:ext>
            </a:extLst>
          </p:cNvPr>
          <p:cNvSpPr>
            <a:spLocks noGrp="1"/>
          </p:cNvSpPr>
          <p:nvPr>
            <p:ph type="dt" sz="half" idx="10"/>
          </p:nvPr>
        </p:nvSpPr>
        <p:spPr/>
        <p:txBody>
          <a:bodyPr/>
          <a:lstStyle/>
          <a:p>
            <a:fld id="{12551079-BE47-416B-A88A-14EEA2FA2FA2}" type="datetimeFigureOut">
              <a:rPr lang="en-US" smtClean="0"/>
              <a:t>9/22/2021</a:t>
            </a:fld>
            <a:endParaRPr lang="en-US"/>
          </a:p>
        </p:txBody>
      </p:sp>
      <p:sp>
        <p:nvSpPr>
          <p:cNvPr id="5" name="Footer Placeholder 4">
            <a:extLst>
              <a:ext uri="{FF2B5EF4-FFF2-40B4-BE49-F238E27FC236}">
                <a16:creationId xmlns:a16="http://schemas.microsoft.com/office/drawing/2014/main" id="{1FC7E931-1339-4999-AD7A-07F1668EAC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6F7A0C-A0B2-48B0-8E0C-F6AA9F775ACC}"/>
              </a:ext>
            </a:extLst>
          </p:cNvPr>
          <p:cNvSpPr>
            <a:spLocks noGrp="1"/>
          </p:cNvSpPr>
          <p:nvPr>
            <p:ph type="sldNum" sz="quarter" idx="12"/>
          </p:nvPr>
        </p:nvSpPr>
        <p:spPr/>
        <p:txBody>
          <a:bodyPr/>
          <a:lstStyle/>
          <a:p>
            <a:fld id="{920002AA-8EF4-46B1-9294-8A7021AD6825}" type="slidenum">
              <a:rPr lang="en-US" smtClean="0"/>
              <a:t>‹#›</a:t>
            </a:fld>
            <a:endParaRPr lang="en-US"/>
          </a:p>
        </p:txBody>
      </p:sp>
    </p:spTree>
    <p:extLst>
      <p:ext uri="{BB962C8B-B14F-4D97-AF65-F5344CB8AC3E}">
        <p14:creationId xmlns:p14="http://schemas.microsoft.com/office/powerpoint/2010/main" val="3452939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29752D-92AC-4291-B5B5-83553A27057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35F748-4155-4055-BB9B-EB784D8CE65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2377DD-E9CE-4B1E-91DF-383076976F3A}"/>
              </a:ext>
            </a:extLst>
          </p:cNvPr>
          <p:cNvSpPr>
            <a:spLocks noGrp="1"/>
          </p:cNvSpPr>
          <p:nvPr>
            <p:ph type="dt" sz="half" idx="10"/>
          </p:nvPr>
        </p:nvSpPr>
        <p:spPr/>
        <p:txBody>
          <a:bodyPr/>
          <a:lstStyle/>
          <a:p>
            <a:fld id="{12551079-BE47-416B-A88A-14EEA2FA2FA2}" type="datetimeFigureOut">
              <a:rPr lang="en-US" smtClean="0"/>
              <a:t>9/22/2021</a:t>
            </a:fld>
            <a:endParaRPr lang="en-US"/>
          </a:p>
        </p:txBody>
      </p:sp>
      <p:sp>
        <p:nvSpPr>
          <p:cNvPr id="5" name="Footer Placeholder 4">
            <a:extLst>
              <a:ext uri="{FF2B5EF4-FFF2-40B4-BE49-F238E27FC236}">
                <a16:creationId xmlns:a16="http://schemas.microsoft.com/office/drawing/2014/main" id="{AE6C2927-3A63-4382-B7FC-66DD50DB0E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A2DE2E-FF40-4F65-9033-977226BBD936}"/>
              </a:ext>
            </a:extLst>
          </p:cNvPr>
          <p:cNvSpPr>
            <a:spLocks noGrp="1"/>
          </p:cNvSpPr>
          <p:nvPr>
            <p:ph type="sldNum" sz="quarter" idx="12"/>
          </p:nvPr>
        </p:nvSpPr>
        <p:spPr/>
        <p:txBody>
          <a:bodyPr/>
          <a:lstStyle/>
          <a:p>
            <a:fld id="{920002AA-8EF4-46B1-9294-8A7021AD6825}" type="slidenum">
              <a:rPr lang="en-US" smtClean="0"/>
              <a:t>‹#›</a:t>
            </a:fld>
            <a:endParaRPr lang="en-US"/>
          </a:p>
        </p:txBody>
      </p:sp>
    </p:spTree>
    <p:extLst>
      <p:ext uri="{BB962C8B-B14F-4D97-AF65-F5344CB8AC3E}">
        <p14:creationId xmlns:p14="http://schemas.microsoft.com/office/powerpoint/2010/main" val="33783196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E3C2F32-332F-48B5-9A78-10B79C5521B0}"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1287347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3C2F32-332F-48B5-9A78-10B79C5521B0}"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190707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E3C2F32-332F-48B5-9A78-10B79C5521B0}"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2146538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E3C2F32-332F-48B5-9A78-10B79C5521B0}" type="datetimeFigureOut">
              <a:rPr lang="en-US" smtClean="0"/>
              <a:t>9/22/2021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4260264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E3C2F32-332F-48B5-9A78-10B79C5521B0}" type="datetimeFigureOut">
              <a:rPr lang="en-US" smtClean="0"/>
              <a:t>9/22/2021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1824058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E3C2F32-332F-48B5-9A78-10B79C5521B0}" type="datetimeFigureOut">
              <a:rPr lang="en-US" smtClean="0"/>
              <a:t>9/22/2021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3158010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C2F32-332F-48B5-9A78-10B79C5521B0}" type="datetimeFigureOut">
              <a:rPr lang="en-US" smtClean="0"/>
              <a:t>9/22/2021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2269070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8E3C2F32-332F-48B5-9A78-10B79C5521B0}" type="datetimeFigureOut">
              <a:rPr lang="en-US" smtClean="0"/>
              <a:t>9/22/2021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1125058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8E3C2F32-332F-48B5-9A78-10B79C5521B0}" type="datetimeFigureOut">
              <a:rPr lang="en-US" smtClean="0"/>
              <a:t>9/22/2021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3646240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3C2F32-332F-48B5-9A78-10B79C5521B0}"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2478876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3C2F32-332F-48B5-9A78-10B79C5521B0}"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693721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9/22/2021</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94154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9/22/2021</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19724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9/22/2021</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960017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9/22/2021</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66151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9/22/2021</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82168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9/22/2021</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38391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9/22/2021</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49602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9/22/2021</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15487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9/22/2021</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24058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9/22/2021</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97057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9/22/2021</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90563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9/22/2021</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979705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9/22/2021</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577856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9/22/2021</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95328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9/22/2021</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52887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9/22/2021</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57805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9/22/2021</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911347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9/22/2021</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46622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9/22/2021</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14128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9/22/2021</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18699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9/22/2021</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98332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9/22/2021</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172204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E3C2F32-332F-48B5-9A78-10B79C5521B0}"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792555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3C2F32-332F-48B5-9A78-10B79C5521B0}"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1624407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E3C2F32-332F-48B5-9A78-10B79C5521B0}"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3894297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E3C2F32-332F-48B5-9A78-10B79C5521B0}" type="datetimeFigureOut">
              <a:rPr lang="en-US" smtClean="0"/>
              <a:t>9/22/2021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1950336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E3C2F32-332F-48B5-9A78-10B79C5521B0}" type="datetimeFigureOut">
              <a:rPr lang="en-US" smtClean="0"/>
              <a:t>9/22/2021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1479347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E3C2F32-332F-48B5-9A78-10B79C5521B0}" type="datetimeFigureOut">
              <a:rPr lang="en-US" smtClean="0"/>
              <a:t>9/22/2021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1238324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C2F32-332F-48B5-9A78-10B79C5521B0}" type="datetimeFigureOut">
              <a:rPr lang="en-US" smtClean="0"/>
              <a:t>9/22/2021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1397289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8E3C2F32-332F-48B5-9A78-10B79C5521B0}" type="datetimeFigureOut">
              <a:rPr lang="en-US" smtClean="0"/>
              <a:t>9/22/2021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83521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8E3C2F32-332F-48B5-9A78-10B79C5521B0}" type="datetimeFigureOut">
              <a:rPr lang="en-US" smtClean="0"/>
              <a:t>9/22/2021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3104839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3C2F32-332F-48B5-9A78-10B79C5521B0}"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181104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3C2F32-332F-48B5-9A78-10B79C5521B0}"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1342310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E8BC6F2-264B-43B3-B58E-D83CA94C5C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C83785D-78E4-41BF-826C-E472007938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9B6ED6-D370-445F-BDE0-B94DB1217B3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551079-BE47-416B-A88A-14EEA2FA2FA2}" type="datetimeFigureOut">
              <a:rPr lang="en-US" smtClean="0"/>
              <a:t>9/22/2021</a:t>
            </a:fld>
            <a:endParaRPr lang="en-US"/>
          </a:p>
        </p:txBody>
      </p:sp>
      <p:sp>
        <p:nvSpPr>
          <p:cNvPr id="5" name="Footer Placeholder 4">
            <a:extLst>
              <a:ext uri="{FF2B5EF4-FFF2-40B4-BE49-F238E27FC236}">
                <a16:creationId xmlns:a16="http://schemas.microsoft.com/office/drawing/2014/main" id="{DC5BFBC4-CBF7-4E4D-B973-224AFE1A6D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A88FC9B-46DF-4A52-87B4-4D6131F513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0002AA-8EF4-46B1-9294-8A7021AD6825}" type="slidenum">
              <a:rPr lang="en-US" smtClean="0"/>
              <a:t>‹#›</a:t>
            </a:fld>
            <a:endParaRPr lang="en-US"/>
          </a:p>
        </p:txBody>
      </p:sp>
    </p:spTree>
    <p:extLst>
      <p:ext uri="{BB962C8B-B14F-4D97-AF65-F5344CB8AC3E}">
        <p14:creationId xmlns:p14="http://schemas.microsoft.com/office/powerpoint/2010/main" val="31244638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8E3C2F32-332F-48B5-9A78-10B79C5521B0}" type="datetimeFigureOut">
              <a:rPr lang="en-US" smtClean="0"/>
              <a:t>9/22/2021</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EB722A60-87A5-4578-9F2C-EC88FEA1BCB4}" type="slidenum">
              <a:rPr lang="en-US" smtClean="0"/>
              <a:t>‹#›</a:t>
            </a:fld>
            <a:endParaRPr lang="en-US"/>
          </a:p>
        </p:txBody>
      </p:sp>
    </p:spTree>
    <p:extLst>
      <p:ext uri="{BB962C8B-B14F-4D97-AF65-F5344CB8AC3E}">
        <p14:creationId xmlns:p14="http://schemas.microsoft.com/office/powerpoint/2010/main" val="10990865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8E3C2F32-332F-48B5-9A78-10B79C5521B0}" type="datetimeFigureOut">
              <a:rPr lang="en-US" smtClean="0">
                <a:solidFill>
                  <a:prstClr val="black">
                    <a:tint val="75000"/>
                  </a:prstClr>
                </a:solidFill>
                <a:latin typeface="Calibri"/>
              </a:rPr>
              <a:pPr/>
              <a:t>9/22/2021</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6807769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8E3C2F32-332F-48B5-9A78-10B79C5521B0}" type="datetimeFigureOut">
              <a:rPr lang="en-US" smtClean="0">
                <a:solidFill>
                  <a:prstClr val="black">
                    <a:tint val="75000"/>
                  </a:prstClr>
                </a:solidFill>
                <a:latin typeface="Calibri"/>
              </a:rPr>
              <a:pPr/>
              <a:t>9/22/2021</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8738499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8E3C2F32-332F-48B5-9A78-10B79C5521B0}" type="datetimeFigureOut">
              <a:rPr lang="en-US" smtClean="0"/>
              <a:t>9/22/2021</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EB722A60-87A5-4578-9F2C-EC88FEA1BCB4}" type="slidenum">
              <a:rPr lang="en-US" smtClean="0"/>
              <a:t>‹#›</a:t>
            </a:fld>
            <a:endParaRPr lang="en-US"/>
          </a:p>
        </p:txBody>
      </p:sp>
    </p:spTree>
    <p:extLst>
      <p:ext uri="{BB962C8B-B14F-4D97-AF65-F5344CB8AC3E}">
        <p14:creationId xmlns:p14="http://schemas.microsoft.com/office/powerpoint/2010/main" val="4169265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6.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4.xml"/><Relationship Id="rId4" Type="http://schemas.openxmlformats.org/officeDocument/2006/relationships/image" Target="../media/image9.sv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C14C4-A7AE-47ED-A645-2291505A2DBB}"/>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11D85AA0-85EE-4AA7-8B5A-E248F6F144EA}"/>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EB8D6834-78AA-44BB-BAD1-F0A18391E9D5}"/>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013198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1766" y="669283"/>
            <a:ext cx="11976434" cy="5509200"/>
          </a:xfrm>
          <a:prstGeom prst="rect">
            <a:avLst/>
          </a:prstGeom>
        </p:spPr>
        <p:txBody>
          <a:bodyPr wrap="square" anchor="t">
            <a:spAutoFit/>
          </a:bodyPr>
          <a:lstStyle/>
          <a:p>
            <a:r>
              <a:rPr lang="en-US" sz="4400" dirty="0"/>
              <a:t>Lord God,  </a:t>
            </a:r>
          </a:p>
          <a:p>
            <a:r>
              <a:rPr lang="en-US" sz="4400" dirty="0"/>
              <a:t>I acknowledge that I have often allowed </a:t>
            </a:r>
          </a:p>
          <a:p>
            <a:r>
              <a:rPr lang="en-US" sz="4400" dirty="0"/>
              <a:t>the world system to influence me more than you.  </a:t>
            </a:r>
          </a:p>
          <a:p>
            <a:r>
              <a:rPr lang="en-US" sz="4400" dirty="0"/>
              <a:t>Tonight open my eyes to the world around me.  </a:t>
            </a:r>
          </a:p>
          <a:p>
            <a:r>
              <a:rPr lang="en-US" sz="4400" dirty="0"/>
              <a:t>Show me things as they really are.</a:t>
            </a:r>
          </a:p>
          <a:p>
            <a:r>
              <a:rPr lang="en-US" sz="4400" dirty="0"/>
              <a:t>I choose to believe You are the ultimate reality.</a:t>
            </a:r>
          </a:p>
          <a:p>
            <a:r>
              <a:rPr lang="en-US" sz="4400" dirty="0"/>
              <a:t>I desire to walk in my freedom in Christ. </a:t>
            </a:r>
          </a:p>
          <a:p>
            <a:r>
              <a:rPr lang="en-US" sz="4400" dirty="0"/>
              <a:t>In The Name of Jesus I pray! Amen</a:t>
            </a:r>
          </a:p>
        </p:txBody>
      </p:sp>
    </p:spTree>
    <p:extLst>
      <p:ext uri="{BB962C8B-B14F-4D97-AF65-F5344CB8AC3E}">
        <p14:creationId xmlns:p14="http://schemas.microsoft.com/office/powerpoint/2010/main" val="106902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220264" cy="6858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AutoShape 2" descr="Image result for twitter"/>
          <p:cNvSpPr>
            <a:spLocks noChangeAspect="1" noChangeArrowheads="1"/>
          </p:cNvSpPr>
          <p:nvPr/>
        </p:nvSpPr>
        <p:spPr bwMode="auto">
          <a:xfrm>
            <a:off x="207433" y="-192617"/>
            <a:ext cx="406400" cy="4064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en-US" sz="2400" dirty="0">
              <a:solidFill>
                <a:prstClr val="black"/>
              </a:solidFill>
              <a:latin typeface="Calibri"/>
            </a:endParaRPr>
          </a:p>
        </p:txBody>
      </p:sp>
      <p:sp>
        <p:nvSpPr>
          <p:cNvPr id="4" name="TextBox 3"/>
          <p:cNvSpPr txBox="1"/>
          <p:nvPr/>
        </p:nvSpPr>
        <p:spPr>
          <a:xfrm>
            <a:off x="4983748" y="570369"/>
            <a:ext cx="5892800" cy="1323439"/>
          </a:xfrm>
          <a:prstGeom prst="rect">
            <a:avLst/>
          </a:prstGeom>
          <a:noFill/>
        </p:spPr>
        <p:txBody>
          <a:bodyPr wrap="square" rtlCol="0">
            <a:spAutoFit/>
          </a:bodyPr>
          <a:lstStyle/>
          <a:p>
            <a:pPr algn="r" defTabSz="1219170"/>
            <a:r>
              <a:rPr lang="en-US" sz="8000" baseline="30000" dirty="0">
                <a:solidFill>
                  <a:prstClr val="black"/>
                </a:solidFill>
                <a:latin typeface="Calibri"/>
              </a:rPr>
              <a:t>Sessions</a:t>
            </a:r>
            <a:endParaRPr lang="en-US" sz="8000" dirty="0">
              <a:solidFill>
                <a:prstClr val="black"/>
              </a:solidFill>
              <a:latin typeface="Calibri"/>
            </a:endParaRPr>
          </a:p>
        </p:txBody>
      </p:sp>
      <p:sp>
        <p:nvSpPr>
          <p:cNvPr id="2" name="TextBox 1">
            <a:extLst>
              <a:ext uri="{FF2B5EF4-FFF2-40B4-BE49-F238E27FC236}">
                <a16:creationId xmlns:a16="http://schemas.microsoft.com/office/drawing/2014/main" id="{54858679-5E6B-4223-A367-BA3FD8E32A62}"/>
              </a:ext>
            </a:extLst>
          </p:cNvPr>
          <p:cNvSpPr txBox="1"/>
          <p:nvPr/>
        </p:nvSpPr>
        <p:spPr>
          <a:xfrm>
            <a:off x="895334" y="591843"/>
            <a:ext cx="10653072" cy="5836854"/>
          </a:xfrm>
          <a:prstGeom prst="rect">
            <a:avLst/>
          </a:prstGeom>
          <a:noFill/>
        </p:spPr>
        <p:txBody>
          <a:bodyPr wrap="square" rtlCol="0">
            <a:spAutoFit/>
          </a:bodyPr>
          <a:lstStyle/>
          <a:p>
            <a:pPr marL="457189" indent="-457189" defTabSz="1219170">
              <a:buFontTx/>
              <a:buAutoNum type="arabicPeriod"/>
            </a:pPr>
            <a:r>
              <a:rPr lang="en-US" sz="3733" dirty="0">
                <a:ln w="0"/>
                <a:solidFill>
                  <a:prstClr val="black"/>
                </a:solidFill>
                <a:effectLst>
                  <a:outerShdw blurRad="38100" dist="19050" dir="2700000" algn="tl" rotWithShape="0">
                    <a:prstClr val="black">
                      <a:alpha val="40000"/>
                    </a:prstClr>
                  </a:outerShdw>
                </a:effectLst>
                <a:latin typeface="Calibri"/>
              </a:rPr>
              <a:t>Who Am I? </a:t>
            </a:r>
          </a:p>
          <a:p>
            <a:pPr marL="457189" indent="-457189" defTabSz="1219170">
              <a:buFontTx/>
              <a:buAutoNum type="arabicPeriod"/>
            </a:pPr>
            <a:r>
              <a:rPr lang="en-US" sz="3733" dirty="0">
                <a:ln w="0"/>
                <a:solidFill>
                  <a:prstClr val="black"/>
                </a:solidFill>
                <a:effectLst>
                  <a:outerShdw blurRad="38100" dist="19050" dir="2700000" algn="tl" rotWithShape="0">
                    <a:prstClr val="black">
                      <a:alpha val="40000"/>
                    </a:prstClr>
                  </a:outerShdw>
                </a:effectLst>
                <a:latin typeface="Calibri"/>
              </a:rPr>
              <a:t>Choosing to Believe the Truth</a:t>
            </a:r>
          </a:p>
          <a:p>
            <a:pPr marL="457189" indent="-457189" defTabSz="1219170">
              <a:buFontTx/>
              <a:buAutoNum type="arabicPeriod"/>
            </a:pPr>
            <a:r>
              <a:rPr lang="en-US" sz="3733" dirty="0">
                <a:ln w="0"/>
                <a:solidFill>
                  <a:prstClr val="black"/>
                </a:solidFill>
                <a:effectLst>
                  <a:outerShdw blurRad="38100" dist="19050" dir="2700000" algn="tl" rotWithShape="0">
                    <a:prstClr val="black">
                      <a:alpha val="40000"/>
                    </a:prstClr>
                  </a:outerShdw>
                </a:effectLst>
                <a:highlight>
                  <a:srgbClr val="FFFF00"/>
                </a:highlight>
                <a:latin typeface="Calibri"/>
              </a:rPr>
              <a:t>The World’s View of Truth p.50</a:t>
            </a:r>
          </a:p>
          <a:p>
            <a:pPr marL="457189" indent="-457189" defTabSz="1219170">
              <a:buFontTx/>
              <a:buAutoNum type="arabicPeriod"/>
            </a:pPr>
            <a:r>
              <a:rPr lang="en-US" sz="3733" dirty="0">
                <a:ln w="0"/>
                <a:solidFill>
                  <a:prstClr val="black"/>
                </a:solidFill>
                <a:effectLst>
                  <a:outerShdw blurRad="38100" dist="19050" dir="2700000" algn="tl" rotWithShape="0">
                    <a:prstClr val="black">
                      <a:alpha val="40000"/>
                    </a:prstClr>
                  </a:outerShdw>
                </a:effectLst>
                <a:latin typeface="Calibri"/>
              </a:rPr>
              <a:t>Our Daily Choice</a:t>
            </a:r>
          </a:p>
          <a:p>
            <a:pPr marL="457189" indent="-457189" defTabSz="1219170">
              <a:buFontTx/>
              <a:buAutoNum type="arabicPeriod"/>
            </a:pPr>
            <a:r>
              <a:rPr lang="en-US" sz="3733" dirty="0">
                <a:ln w="0"/>
                <a:solidFill>
                  <a:prstClr val="black"/>
                </a:solidFill>
                <a:effectLst>
                  <a:outerShdw blurRad="38100" dist="19050" dir="2700000" algn="tl" rotWithShape="0">
                    <a:prstClr val="black">
                      <a:alpha val="40000"/>
                    </a:prstClr>
                  </a:outerShdw>
                </a:effectLst>
                <a:latin typeface="Calibri"/>
              </a:rPr>
              <a:t>The Battle For Our Minds</a:t>
            </a:r>
          </a:p>
          <a:p>
            <a:pPr marL="457189" indent="-457189" defTabSz="1219170">
              <a:buFontTx/>
              <a:buAutoNum type="arabicPeriod"/>
            </a:pPr>
            <a:r>
              <a:rPr lang="en-US" sz="3733" dirty="0">
                <a:ln w="0"/>
                <a:solidFill>
                  <a:prstClr val="black"/>
                </a:solidFill>
                <a:effectLst>
                  <a:outerShdw blurRad="38100" dist="19050" dir="2700000" algn="tl" rotWithShape="0">
                    <a:prstClr val="black">
                      <a:alpha val="40000"/>
                    </a:prstClr>
                  </a:outerShdw>
                </a:effectLst>
                <a:latin typeface="Calibri"/>
              </a:rPr>
              <a:t>Handling Emotions Well</a:t>
            </a:r>
          </a:p>
          <a:p>
            <a:pPr marL="457189" indent="-457189" defTabSz="1219170">
              <a:buFontTx/>
              <a:buAutoNum type="arabicPeriod"/>
            </a:pPr>
            <a:r>
              <a:rPr lang="en-US" sz="3733" dirty="0">
                <a:ln w="0"/>
                <a:solidFill>
                  <a:prstClr val="black"/>
                </a:solidFill>
                <a:effectLst>
                  <a:outerShdw blurRad="38100" dist="19050" dir="2700000" algn="tl" rotWithShape="0">
                    <a:prstClr val="black">
                      <a:alpha val="40000"/>
                    </a:prstClr>
                  </a:outerShdw>
                </a:effectLst>
                <a:latin typeface="Calibri"/>
              </a:rPr>
              <a:t>Forgiving from the Heart</a:t>
            </a:r>
          </a:p>
          <a:p>
            <a:pPr marL="457189" indent="-457189" defTabSz="1219170">
              <a:buFontTx/>
              <a:buAutoNum type="arabicPeriod"/>
            </a:pPr>
            <a:r>
              <a:rPr lang="en-US" sz="3733" dirty="0">
                <a:ln w="0"/>
                <a:solidFill>
                  <a:prstClr val="black"/>
                </a:solidFill>
                <a:effectLst>
                  <a:outerShdw blurRad="38100" dist="19050" dir="2700000" algn="tl" rotWithShape="0">
                    <a:prstClr val="black">
                      <a:alpha val="40000"/>
                    </a:prstClr>
                  </a:outerShdw>
                </a:effectLst>
                <a:latin typeface="Calibri"/>
              </a:rPr>
              <a:t>Renewing the Mind</a:t>
            </a:r>
          </a:p>
          <a:p>
            <a:pPr marL="457189" indent="-457189" defTabSz="1219170">
              <a:buFontTx/>
              <a:buAutoNum type="arabicPeriod"/>
            </a:pPr>
            <a:r>
              <a:rPr lang="en-US" sz="3733" dirty="0">
                <a:ln w="0"/>
                <a:solidFill>
                  <a:prstClr val="black"/>
                </a:solidFill>
                <a:effectLst>
                  <a:outerShdw blurRad="38100" dist="19050" dir="2700000" algn="tl" rotWithShape="0">
                    <a:prstClr val="black">
                      <a:alpha val="40000"/>
                    </a:prstClr>
                  </a:outerShdw>
                </a:effectLst>
                <a:latin typeface="Calibri"/>
              </a:rPr>
              <a:t>Relating To Others</a:t>
            </a:r>
          </a:p>
          <a:p>
            <a:pPr marL="457189" indent="-457189" defTabSz="1219170">
              <a:buFontTx/>
              <a:buAutoNum type="arabicPeriod"/>
            </a:pPr>
            <a:r>
              <a:rPr lang="en-US" sz="3733" dirty="0">
                <a:ln w="0"/>
                <a:solidFill>
                  <a:prstClr val="black"/>
                </a:solidFill>
                <a:effectLst>
                  <a:outerShdw blurRad="38100" dist="19050" dir="2700000" algn="tl" rotWithShape="0">
                    <a:prstClr val="black">
                      <a:alpha val="40000"/>
                    </a:prstClr>
                  </a:outerShdw>
                </a:effectLst>
                <a:latin typeface="Calibri"/>
              </a:rPr>
              <a:t>What Next?</a:t>
            </a:r>
          </a:p>
        </p:txBody>
      </p:sp>
      <p:pic>
        <p:nvPicPr>
          <p:cNvPr id="1026" name="Picture 2" descr="Freedom in Christ Participant's Guide--A 10-Week  Life-Changing Discipleship Course   -     By: Neil T. Anderson, Steve Goss&#10;">
            <a:extLst>
              <a:ext uri="{FF2B5EF4-FFF2-40B4-BE49-F238E27FC236}">
                <a16:creationId xmlns:a16="http://schemas.microsoft.com/office/drawing/2014/main" id="{8EA89ABF-EB84-491C-BA20-0DF5786C5D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29600" y="1636322"/>
            <a:ext cx="2721205" cy="4170429"/>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733EC393-F48E-46B6-B5CC-1227A9B74204}"/>
              </a:ext>
            </a:extLst>
          </p:cNvPr>
          <p:cNvCxnSpPr/>
          <p:nvPr/>
        </p:nvCxnSpPr>
        <p:spPr>
          <a:xfrm>
            <a:off x="207433" y="1832861"/>
            <a:ext cx="6599767"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477D5C5E-0A8E-40DA-878F-D980D6330A63}"/>
              </a:ext>
            </a:extLst>
          </p:cNvPr>
          <p:cNvCxnSpPr/>
          <p:nvPr/>
        </p:nvCxnSpPr>
        <p:spPr>
          <a:xfrm>
            <a:off x="207434" y="3530600"/>
            <a:ext cx="6599767"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FD1A0088-CF9D-4AFE-A027-94A8FD19A192}"/>
              </a:ext>
            </a:extLst>
          </p:cNvPr>
          <p:cNvCxnSpPr/>
          <p:nvPr/>
        </p:nvCxnSpPr>
        <p:spPr>
          <a:xfrm>
            <a:off x="207434" y="5257800"/>
            <a:ext cx="6599767" cy="0"/>
          </a:xfrm>
          <a:prstGeom prst="line">
            <a:avLst/>
          </a:prstGeom>
          <a:ln w="38100"/>
        </p:spPr>
        <p:style>
          <a:lnRef idx="1">
            <a:schemeClr val="dk1"/>
          </a:lnRef>
          <a:fillRef idx="0">
            <a:schemeClr val="dk1"/>
          </a:fillRef>
          <a:effectRef idx="0">
            <a:schemeClr val="dk1"/>
          </a:effectRef>
          <a:fontRef idx="minor">
            <a:schemeClr val="tx1"/>
          </a:fontRef>
        </p:style>
      </p:cxnSp>
      <p:sp>
        <p:nvSpPr>
          <p:cNvPr id="7" name="Rectangle 6">
            <a:extLst>
              <a:ext uri="{FF2B5EF4-FFF2-40B4-BE49-F238E27FC236}">
                <a16:creationId xmlns:a16="http://schemas.microsoft.com/office/drawing/2014/main" id="{D42DED17-1909-405C-83D3-65472ED7D316}"/>
              </a:ext>
            </a:extLst>
          </p:cNvPr>
          <p:cNvSpPr/>
          <p:nvPr/>
        </p:nvSpPr>
        <p:spPr>
          <a:xfrm>
            <a:off x="62111" y="623579"/>
            <a:ext cx="780022" cy="1231106"/>
          </a:xfrm>
          <a:prstGeom prst="rect">
            <a:avLst/>
          </a:prstGeom>
          <a:noFill/>
        </p:spPr>
        <p:txBody>
          <a:bodyPr wrap="none" lIns="121920" tIns="60960" rIns="121920" bIns="60960">
            <a:spAutoFit/>
          </a:bodyPr>
          <a:lstStyle/>
          <a:p>
            <a:pPr algn="ctr" defTabSz="1219170"/>
            <a:r>
              <a:rPr lang="en-US" sz="7200" dirty="0">
                <a:ln w="0"/>
                <a:solidFill>
                  <a:prstClr val="black"/>
                </a:solidFill>
                <a:effectLst>
                  <a:outerShdw blurRad="38100" dist="19050" dir="2700000" algn="tl" rotWithShape="0">
                    <a:prstClr val="black">
                      <a:alpha val="40000"/>
                    </a:prstClr>
                  </a:outerShdw>
                </a:effectLst>
                <a:latin typeface="Calibri"/>
              </a:rPr>
              <a:t>A</a:t>
            </a:r>
          </a:p>
        </p:txBody>
      </p:sp>
      <p:sp>
        <p:nvSpPr>
          <p:cNvPr id="12" name="Rectangle 11">
            <a:extLst>
              <a:ext uri="{FF2B5EF4-FFF2-40B4-BE49-F238E27FC236}">
                <a16:creationId xmlns:a16="http://schemas.microsoft.com/office/drawing/2014/main" id="{35DECFFA-860F-4C47-BA2E-CFF77ED4339E}"/>
              </a:ext>
            </a:extLst>
          </p:cNvPr>
          <p:cNvSpPr/>
          <p:nvPr/>
        </p:nvSpPr>
        <p:spPr>
          <a:xfrm>
            <a:off x="27453" y="2210360"/>
            <a:ext cx="747962" cy="1231106"/>
          </a:xfrm>
          <a:prstGeom prst="rect">
            <a:avLst/>
          </a:prstGeom>
          <a:noFill/>
        </p:spPr>
        <p:txBody>
          <a:bodyPr wrap="none" lIns="121920" tIns="60960" rIns="121920" bIns="60960">
            <a:spAutoFit/>
          </a:bodyPr>
          <a:lstStyle/>
          <a:p>
            <a:pPr algn="ctr" defTabSz="1219170"/>
            <a:r>
              <a:rPr lang="en-US" sz="7200" dirty="0">
                <a:ln w="0"/>
                <a:solidFill>
                  <a:prstClr val="black"/>
                </a:solidFill>
                <a:effectLst>
                  <a:outerShdw blurRad="38100" dist="19050" dir="2700000" algn="tl" rotWithShape="0">
                    <a:prstClr val="black">
                      <a:alpha val="40000"/>
                    </a:prstClr>
                  </a:outerShdw>
                </a:effectLst>
                <a:latin typeface="Calibri"/>
              </a:rPr>
              <a:t>B</a:t>
            </a:r>
          </a:p>
        </p:txBody>
      </p:sp>
      <p:sp>
        <p:nvSpPr>
          <p:cNvPr id="14" name="Rectangle 13">
            <a:extLst>
              <a:ext uri="{FF2B5EF4-FFF2-40B4-BE49-F238E27FC236}">
                <a16:creationId xmlns:a16="http://schemas.microsoft.com/office/drawing/2014/main" id="{4C9A01AE-B3BF-4CBD-BE7E-B9B040FFA90D}"/>
              </a:ext>
            </a:extLst>
          </p:cNvPr>
          <p:cNvSpPr/>
          <p:nvPr/>
        </p:nvSpPr>
        <p:spPr>
          <a:xfrm>
            <a:off x="49527" y="3786298"/>
            <a:ext cx="738343" cy="1231106"/>
          </a:xfrm>
          <a:prstGeom prst="rect">
            <a:avLst/>
          </a:prstGeom>
          <a:noFill/>
        </p:spPr>
        <p:txBody>
          <a:bodyPr wrap="none" lIns="121920" tIns="60960" rIns="121920" bIns="60960">
            <a:spAutoFit/>
          </a:bodyPr>
          <a:lstStyle/>
          <a:p>
            <a:pPr algn="ctr" defTabSz="1219170"/>
            <a:r>
              <a:rPr lang="en-US" sz="7200" dirty="0">
                <a:ln w="0"/>
                <a:solidFill>
                  <a:prstClr val="black"/>
                </a:solidFill>
                <a:effectLst>
                  <a:outerShdw blurRad="38100" dist="19050" dir="2700000" algn="tl" rotWithShape="0">
                    <a:prstClr val="black">
                      <a:alpha val="40000"/>
                    </a:prstClr>
                  </a:outerShdw>
                </a:effectLst>
                <a:latin typeface="Calibri"/>
              </a:rPr>
              <a:t>C</a:t>
            </a:r>
          </a:p>
        </p:txBody>
      </p:sp>
      <p:sp>
        <p:nvSpPr>
          <p:cNvPr id="15" name="Rectangle 14">
            <a:extLst>
              <a:ext uri="{FF2B5EF4-FFF2-40B4-BE49-F238E27FC236}">
                <a16:creationId xmlns:a16="http://schemas.microsoft.com/office/drawing/2014/main" id="{265A08E3-4BA1-476D-A517-E39D30E4B4FA}"/>
              </a:ext>
            </a:extLst>
          </p:cNvPr>
          <p:cNvSpPr/>
          <p:nvPr/>
        </p:nvSpPr>
        <p:spPr>
          <a:xfrm>
            <a:off x="81650" y="5390208"/>
            <a:ext cx="813684" cy="1231106"/>
          </a:xfrm>
          <a:prstGeom prst="rect">
            <a:avLst/>
          </a:prstGeom>
          <a:noFill/>
        </p:spPr>
        <p:txBody>
          <a:bodyPr wrap="none" lIns="121920" tIns="60960" rIns="121920" bIns="60960">
            <a:spAutoFit/>
          </a:bodyPr>
          <a:lstStyle/>
          <a:p>
            <a:pPr algn="ctr" defTabSz="1219170"/>
            <a:r>
              <a:rPr lang="en-US" sz="7200" dirty="0">
                <a:ln w="0"/>
                <a:solidFill>
                  <a:prstClr val="black"/>
                </a:solidFill>
                <a:effectLst>
                  <a:outerShdw blurRad="38100" dist="19050" dir="2700000" algn="tl" rotWithShape="0">
                    <a:prstClr val="black">
                      <a:alpha val="40000"/>
                    </a:prstClr>
                  </a:outerShdw>
                </a:effectLst>
                <a:latin typeface="Calibri"/>
              </a:rPr>
              <a:t>D</a:t>
            </a:r>
          </a:p>
        </p:txBody>
      </p:sp>
      <p:pic>
        <p:nvPicPr>
          <p:cNvPr id="8" name="Graphic 7" descr="Checkmark with solid fill">
            <a:extLst>
              <a:ext uri="{FF2B5EF4-FFF2-40B4-BE49-F238E27FC236}">
                <a16:creationId xmlns:a16="http://schemas.microsoft.com/office/drawing/2014/main" id="{2C664437-A61E-4B5C-97E1-AD46E329B01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100542" y="781932"/>
            <a:ext cx="914400" cy="914400"/>
          </a:xfrm>
          <a:prstGeom prst="rect">
            <a:avLst/>
          </a:prstGeom>
        </p:spPr>
      </p:pic>
      <p:pic>
        <p:nvPicPr>
          <p:cNvPr id="16" name="Graphic 15" descr="Checkmark with solid fill">
            <a:extLst>
              <a:ext uri="{FF2B5EF4-FFF2-40B4-BE49-F238E27FC236}">
                <a16:creationId xmlns:a16="http://schemas.microsoft.com/office/drawing/2014/main" id="{34A4285C-3EC7-47E0-9EC4-664F3BC6E76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640032" y="297952"/>
            <a:ext cx="914400" cy="914400"/>
          </a:xfrm>
          <a:prstGeom prst="rect">
            <a:avLst/>
          </a:prstGeom>
        </p:spPr>
      </p:pic>
    </p:spTree>
    <p:extLst>
      <p:ext uri="{BB962C8B-B14F-4D97-AF65-F5344CB8AC3E}">
        <p14:creationId xmlns:p14="http://schemas.microsoft.com/office/powerpoint/2010/main" val="1220624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Image result for twitter"/>
          <p:cNvSpPr>
            <a:spLocks noChangeAspect="1" noChangeArrowheads="1"/>
          </p:cNvSpPr>
          <p:nvPr/>
        </p:nvSpPr>
        <p:spPr bwMode="auto">
          <a:xfrm>
            <a:off x="207433" y="-192617"/>
            <a:ext cx="406400" cy="4064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en-US" sz="2400">
              <a:solidFill>
                <a:prstClr val="black"/>
              </a:solidFill>
              <a:latin typeface="Calibri"/>
            </a:endParaRPr>
          </a:p>
        </p:txBody>
      </p:sp>
      <p:sp>
        <p:nvSpPr>
          <p:cNvPr id="6" name="TextBox 5"/>
          <p:cNvSpPr txBox="1"/>
          <p:nvPr/>
        </p:nvSpPr>
        <p:spPr>
          <a:xfrm>
            <a:off x="6346715" y="612844"/>
            <a:ext cx="5845285" cy="5632311"/>
          </a:xfrm>
          <a:prstGeom prst="rect">
            <a:avLst/>
          </a:prstGeom>
          <a:noFill/>
        </p:spPr>
        <p:txBody>
          <a:bodyPr wrap="square" rtlCol="0">
            <a:spAutoFit/>
          </a:bodyPr>
          <a:lstStyle/>
          <a:p>
            <a:pPr algn="ctr" defTabSz="1219170"/>
            <a:r>
              <a:rPr lang="en-US" sz="6000" dirty="0">
                <a:solidFill>
                  <a:prstClr val="black"/>
                </a:solidFill>
                <a:latin typeface="Calibri"/>
              </a:rPr>
              <a:t>What are some obstacles that keep people from experiencing their new identity in Christ?</a:t>
            </a:r>
            <a:endParaRPr lang="en-US" sz="6000" i="1" dirty="0">
              <a:solidFill>
                <a:prstClr val="black"/>
              </a:solidFill>
              <a:latin typeface="Calibri"/>
            </a:endParaRPr>
          </a:p>
        </p:txBody>
      </p:sp>
      <p:pic>
        <p:nvPicPr>
          <p:cNvPr id="5" name="Picture 2">
            <a:extLst>
              <a:ext uri="{FF2B5EF4-FFF2-40B4-BE49-F238E27FC236}">
                <a16:creationId xmlns:a16="http://schemas.microsoft.com/office/drawing/2014/main" id="{58A3844C-5B7B-4B00-B1F5-27DB3B59706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2692" y="2516595"/>
            <a:ext cx="5043500" cy="2846559"/>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7" name="TextBox 6">
            <a:extLst>
              <a:ext uri="{FF2B5EF4-FFF2-40B4-BE49-F238E27FC236}">
                <a16:creationId xmlns:a16="http://schemas.microsoft.com/office/drawing/2014/main" id="{98E54803-AD13-4A8E-83BF-13472850C3F7}"/>
              </a:ext>
            </a:extLst>
          </p:cNvPr>
          <p:cNvSpPr txBox="1"/>
          <p:nvPr/>
        </p:nvSpPr>
        <p:spPr>
          <a:xfrm>
            <a:off x="0" y="1046835"/>
            <a:ext cx="8159897" cy="1107996"/>
          </a:xfrm>
          <a:prstGeom prst="rect">
            <a:avLst/>
          </a:prstGeom>
          <a:noFill/>
        </p:spPr>
        <p:txBody>
          <a:bodyPr wrap="square" rtlCol="0">
            <a:spAutoFit/>
          </a:bodyPr>
          <a:lstStyle/>
          <a:p>
            <a:r>
              <a:rPr lang="en-US" sz="6600" dirty="0"/>
              <a:t>Pause for Thought</a:t>
            </a:r>
          </a:p>
        </p:txBody>
      </p:sp>
    </p:spTree>
    <p:extLst>
      <p:ext uri="{BB962C8B-B14F-4D97-AF65-F5344CB8AC3E}">
        <p14:creationId xmlns:p14="http://schemas.microsoft.com/office/powerpoint/2010/main" val="644031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9920" y="477839"/>
            <a:ext cx="10972800" cy="1143000"/>
          </a:xfrm>
        </p:spPr>
        <p:txBody>
          <a:bodyPr/>
          <a:lstStyle/>
          <a:p>
            <a:r>
              <a:rPr lang="en-US" dirty="0"/>
              <a:t>Why Do We Struggle?</a:t>
            </a:r>
          </a:p>
        </p:txBody>
      </p:sp>
      <p:sp>
        <p:nvSpPr>
          <p:cNvPr id="3" name="Content Placeholder 2"/>
          <p:cNvSpPr>
            <a:spLocks noGrp="1"/>
          </p:cNvSpPr>
          <p:nvPr>
            <p:ph idx="1"/>
          </p:nvPr>
        </p:nvSpPr>
        <p:spPr>
          <a:xfrm>
            <a:off x="0" y="1909062"/>
            <a:ext cx="12192000" cy="4513090"/>
          </a:xfrm>
        </p:spPr>
        <p:txBody>
          <a:bodyPr vert="horz" lIns="91440" tIns="45720" rIns="91440" bIns="45720" rtlCol="0" anchor="t">
            <a:normAutofit/>
          </a:bodyPr>
          <a:lstStyle/>
          <a:p>
            <a:r>
              <a:rPr lang="en-US" sz="6000" dirty="0"/>
              <a:t>The World [Christless Systems]</a:t>
            </a:r>
          </a:p>
          <a:p>
            <a:pPr marL="456565" indent="-456565"/>
            <a:r>
              <a:rPr lang="en-US" sz="6000" dirty="0"/>
              <a:t>The Flesh [</a:t>
            </a:r>
            <a:r>
              <a:rPr lang="en-US" sz="4800" dirty="0"/>
              <a:t>Our Harmful Behavior Patterns]</a:t>
            </a:r>
            <a:endParaRPr lang="en-US" sz="6000" dirty="0">
              <a:cs typeface="Calibri"/>
            </a:endParaRPr>
          </a:p>
          <a:p>
            <a:r>
              <a:rPr lang="en-US" sz="6000" dirty="0"/>
              <a:t>The Devil(s) [Fallen Spiritual Beings]</a:t>
            </a:r>
          </a:p>
        </p:txBody>
      </p:sp>
    </p:spTree>
    <p:extLst>
      <p:ext uri="{BB962C8B-B14F-4D97-AF65-F5344CB8AC3E}">
        <p14:creationId xmlns:p14="http://schemas.microsoft.com/office/powerpoint/2010/main" val="1935645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Image result for twitter"/>
          <p:cNvSpPr>
            <a:spLocks noChangeAspect="1" noChangeArrowheads="1"/>
          </p:cNvSpPr>
          <p:nvPr/>
        </p:nvSpPr>
        <p:spPr bwMode="auto">
          <a:xfrm>
            <a:off x="207433" y="-192617"/>
            <a:ext cx="406400" cy="4064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en-US" sz="2400">
              <a:solidFill>
                <a:prstClr val="black"/>
              </a:solidFill>
              <a:latin typeface="Calibri"/>
            </a:endParaRPr>
          </a:p>
        </p:txBody>
      </p:sp>
      <p:sp>
        <p:nvSpPr>
          <p:cNvPr id="6" name="TextBox 5"/>
          <p:cNvSpPr txBox="1"/>
          <p:nvPr/>
        </p:nvSpPr>
        <p:spPr>
          <a:xfrm>
            <a:off x="6096000" y="1046835"/>
            <a:ext cx="5845285" cy="4708981"/>
          </a:xfrm>
          <a:prstGeom prst="rect">
            <a:avLst/>
          </a:prstGeom>
          <a:noFill/>
        </p:spPr>
        <p:txBody>
          <a:bodyPr wrap="square" rtlCol="0">
            <a:spAutoFit/>
          </a:bodyPr>
          <a:lstStyle/>
          <a:p>
            <a:pPr algn="ctr" defTabSz="1219170"/>
            <a:r>
              <a:rPr lang="en-US" sz="6000" dirty="0">
                <a:solidFill>
                  <a:prstClr val="black"/>
                </a:solidFill>
                <a:latin typeface="Calibri"/>
              </a:rPr>
              <a:t>Why is it important for us to be made aware of these obstacles?</a:t>
            </a:r>
            <a:endParaRPr lang="en-US" sz="6000" i="1" dirty="0">
              <a:solidFill>
                <a:prstClr val="black"/>
              </a:solidFill>
              <a:latin typeface="Calibri"/>
            </a:endParaRPr>
          </a:p>
        </p:txBody>
      </p:sp>
      <p:sp>
        <p:nvSpPr>
          <p:cNvPr id="7" name="TextBox 6">
            <a:extLst>
              <a:ext uri="{FF2B5EF4-FFF2-40B4-BE49-F238E27FC236}">
                <a16:creationId xmlns:a16="http://schemas.microsoft.com/office/drawing/2014/main" id="{98E54803-AD13-4A8E-83BF-13472850C3F7}"/>
              </a:ext>
            </a:extLst>
          </p:cNvPr>
          <p:cNvSpPr txBox="1"/>
          <p:nvPr/>
        </p:nvSpPr>
        <p:spPr>
          <a:xfrm>
            <a:off x="191426" y="1244916"/>
            <a:ext cx="8159897" cy="1107996"/>
          </a:xfrm>
          <a:prstGeom prst="rect">
            <a:avLst/>
          </a:prstGeom>
          <a:noFill/>
        </p:spPr>
        <p:txBody>
          <a:bodyPr wrap="square" rtlCol="0">
            <a:spAutoFit/>
          </a:bodyPr>
          <a:lstStyle/>
          <a:p>
            <a:r>
              <a:rPr lang="en-US" sz="6600" dirty="0"/>
              <a:t>Quick Question</a:t>
            </a:r>
          </a:p>
        </p:txBody>
      </p:sp>
      <p:pic>
        <p:nvPicPr>
          <p:cNvPr id="4" name="Graphic 3" descr="Question Mark with solid fill">
            <a:extLst>
              <a:ext uri="{FF2B5EF4-FFF2-40B4-BE49-F238E27FC236}">
                <a16:creationId xmlns:a16="http://schemas.microsoft.com/office/drawing/2014/main" id="{9FECE8F4-67DC-46A6-84F1-BB3346F8A67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8471" y="2352912"/>
            <a:ext cx="3402904" cy="3402904"/>
          </a:xfrm>
          <a:prstGeom prst="rect">
            <a:avLst/>
          </a:prstGeom>
        </p:spPr>
      </p:pic>
    </p:spTree>
    <p:extLst>
      <p:ext uri="{BB962C8B-B14F-4D97-AF65-F5344CB8AC3E}">
        <p14:creationId xmlns:p14="http://schemas.microsoft.com/office/powerpoint/2010/main" val="1026205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26785" y="551764"/>
            <a:ext cx="11367055" cy="5509200"/>
          </a:xfrm>
          <a:prstGeom prst="rect">
            <a:avLst/>
          </a:prstGeom>
        </p:spPr>
        <p:txBody>
          <a:bodyPr wrap="square">
            <a:spAutoFit/>
          </a:bodyPr>
          <a:lstStyle/>
          <a:p>
            <a:r>
              <a:rPr lang="en-US" sz="4400" b="1" dirty="0"/>
              <a:t>15</a:t>
            </a:r>
            <a:r>
              <a:rPr lang="en-US" sz="4400" dirty="0"/>
              <a:t>  Do not love the world or the things in the world. If anyone loves the world, the love of the Father is not in him. </a:t>
            </a:r>
            <a:r>
              <a:rPr lang="en-US" sz="4400" b="1" dirty="0"/>
              <a:t>16</a:t>
            </a:r>
            <a:r>
              <a:rPr lang="en-US" sz="4400" dirty="0"/>
              <a:t> For all that is in the world— the lust of the flesh and the lust of the eyes and the pride of life—is not from the Father but is from the world. </a:t>
            </a:r>
            <a:r>
              <a:rPr lang="en-US" sz="4400" b="1" dirty="0"/>
              <a:t>17</a:t>
            </a:r>
            <a:r>
              <a:rPr lang="en-US" sz="4400" dirty="0"/>
              <a:t> And the world is passing away along with its desires, but whoever does the will of God abides forever. </a:t>
            </a:r>
          </a:p>
        </p:txBody>
      </p:sp>
      <p:sp>
        <p:nvSpPr>
          <p:cNvPr id="7" name="Rectangle 6"/>
          <p:cNvSpPr/>
          <p:nvPr/>
        </p:nvSpPr>
        <p:spPr>
          <a:xfrm>
            <a:off x="104094" y="-124928"/>
            <a:ext cx="3243897" cy="707886"/>
          </a:xfrm>
          <a:prstGeom prst="rect">
            <a:avLst/>
          </a:prstGeom>
        </p:spPr>
        <p:txBody>
          <a:bodyPr wrap="none">
            <a:spAutoFit/>
          </a:bodyPr>
          <a:lstStyle/>
          <a:p>
            <a:r>
              <a:rPr lang="en-US" sz="4000" dirty="0"/>
              <a:t>1 John 2:15-17 </a:t>
            </a:r>
          </a:p>
        </p:txBody>
      </p:sp>
    </p:spTree>
    <p:extLst>
      <p:ext uri="{BB962C8B-B14F-4D97-AF65-F5344CB8AC3E}">
        <p14:creationId xmlns:p14="http://schemas.microsoft.com/office/powerpoint/2010/main" val="2512914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660" y="2532107"/>
            <a:ext cx="10972800" cy="1143000"/>
          </a:xfrm>
        </p:spPr>
        <p:txBody>
          <a:bodyPr>
            <a:noAutofit/>
          </a:bodyPr>
          <a:lstStyle/>
          <a:p>
            <a:r>
              <a:rPr lang="en-US" sz="7200" dirty="0"/>
              <a:t>Lust is a desire for </a:t>
            </a:r>
            <a:r>
              <a:rPr lang="en-US" sz="7200" u="sng" dirty="0"/>
              <a:t>more</a:t>
            </a:r>
            <a:r>
              <a:rPr lang="en-US" sz="7200" dirty="0"/>
              <a:t> than God has designed us for.</a:t>
            </a:r>
          </a:p>
        </p:txBody>
      </p:sp>
    </p:spTree>
    <p:extLst>
      <p:ext uri="{BB962C8B-B14F-4D97-AF65-F5344CB8AC3E}">
        <p14:creationId xmlns:p14="http://schemas.microsoft.com/office/powerpoint/2010/main" val="1150801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9920" y="477839"/>
            <a:ext cx="10972800" cy="1143000"/>
          </a:xfrm>
        </p:spPr>
        <p:txBody>
          <a:bodyPr>
            <a:noAutofit/>
          </a:bodyPr>
          <a:lstStyle/>
          <a:p>
            <a:r>
              <a:rPr lang="en-US" sz="7200" dirty="0"/>
              <a:t>The World’s Appeal</a:t>
            </a:r>
          </a:p>
        </p:txBody>
      </p:sp>
      <p:sp>
        <p:nvSpPr>
          <p:cNvPr id="3" name="Content Placeholder 2"/>
          <p:cNvSpPr>
            <a:spLocks noGrp="1"/>
          </p:cNvSpPr>
          <p:nvPr>
            <p:ph idx="1"/>
          </p:nvPr>
        </p:nvSpPr>
        <p:spPr>
          <a:xfrm>
            <a:off x="2685622" y="1821859"/>
            <a:ext cx="8862307" cy="4590789"/>
          </a:xfrm>
        </p:spPr>
        <p:txBody>
          <a:bodyPr>
            <a:normAutofit/>
          </a:bodyPr>
          <a:lstStyle/>
          <a:p>
            <a:r>
              <a:rPr lang="en-US" sz="7200" dirty="0"/>
              <a:t>Lust of the Flesh</a:t>
            </a:r>
          </a:p>
          <a:p>
            <a:r>
              <a:rPr lang="en-US" sz="7200" dirty="0"/>
              <a:t>Lust of the Eyes</a:t>
            </a:r>
          </a:p>
          <a:p>
            <a:r>
              <a:rPr lang="en-US" sz="7200" dirty="0"/>
              <a:t>The Pride of Life</a:t>
            </a:r>
          </a:p>
        </p:txBody>
      </p:sp>
    </p:spTree>
    <p:extLst>
      <p:ext uri="{BB962C8B-B14F-4D97-AF65-F5344CB8AC3E}">
        <p14:creationId xmlns:p14="http://schemas.microsoft.com/office/powerpoint/2010/main" val="3827849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69858" y="989727"/>
            <a:ext cx="11171767" cy="6001643"/>
          </a:xfrm>
          <a:prstGeom prst="rect">
            <a:avLst/>
          </a:prstGeom>
        </p:spPr>
        <p:txBody>
          <a:bodyPr wrap="square">
            <a:spAutoFit/>
          </a:bodyPr>
          <a:lstStyle/>
          <a:p>
            <a:r>
              <a:rPr lang="en-US" sz="4800" b="1" dirty="0"/>
              <a:t>6</a:t>
            </a:r>
            <a:r>
              <a:rPr lang="en-US" sz="4800" dirty="0"/>
              <a:t> So when the woman saw that </a:t>
            </a:r>
            <a:r>
              <a:rPr lang="en-US" sz="4800" u="sng" dirty="0"/>
              <a:t>the tree was good for food</a:t>
            </a:r>
            <a:r>
              <a:rPr lang="en-US" sz="4800" dirty="0"/>
              <a:t>, and that </a:t>
            </a:r>
            <a:r>
              <a:rPr lang="en-US" sz="4800" u="sng" dirty="0"/>
              <a:t>it was a delight to the eyes</a:t>
            </a:r>
            <a:r>
              <a:rPr lang="en-US" sz="4800" dirty="0"/>
              <a:t>, and </a:t>
            </a:r>
            <a:r>
              <a:rPr lang="en-US" sz="4800" u="sng" dirty="0"/>
              <a:t>that the tree was to be desired to make one wise</a:t>
            </a:r>
            <a:r>
              <a:rPr lang="en-US" sz="4800" dirty="0"/>
              <a:t>, she took of its fruit and ate, and she also gave some to her husband who was with her, and he ate. </a:t>
            </a:r>
          </a:p>
          <a:p>
            <a:br>
              <a:rPr lang="en-US" sz="4800" dirty="0"/>
            </a:br>
            <a:r>
              <a:rPr lang="en-US" sz="4800" dirty="0"/>
              <a:t>        </a:t>
            </a:r>
            <a:endParaRPr lang="en-US" sz="4800" dirty="0">
              <a:solidFill>
                <a:srgbClr val="FF0000"/>
              </a:solidFill>
            </a:endParaRPr>
          </a:p>
        </p:txBody>
      </p:sp>
      <p:sp>
        <p:nvSpPr>
          <p:cNvPr id="3" name="Rectangle 2"/>
          <p:cNvSpPr/>
          <p:nvPr/>
        </p:nvSpPr>
        <p:spPr>
          <a:xfrm>
            <a:off x="104094" y="-124928"/>
            <a:ext cx="3668693" cy="707886"/>
          </a:xfrm>
          <a:prstGeom prst="rect">
            <a:avLst/>
          </a:prstGeom>
        </p:spPr>
        <p:txBody>
          <a:bodyPr wrap="none">
            <a:spAutoFit/>
          </a:bodyPr>
          <a:lstStyle/>
          <a:p>
            <a:r>
              <a:rPr lang="en-US" sz="4000" dirty="0"/>
              <a:t>Genesis 3:6(ESV)</a:t>
            </a:r>
          </a:p>
        </p:txBody>
      </p:sp>
    </p:spTree>
    <p:extLst>
      <p:ext uri="{BB962C8B-B14F-4D97-AF65-F5344CB8AC3E}">
        <p14:creationId xmlns:p14="http://schemas.microsoft.com/office/powerpoint/2010/main" val="2843480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77800"/>
            <a:ext cx="12192000" cy="711200"/>
          </a:xfrm>
          <a:solidFill>
            <a:srgbClr val="00B0F0"/>
          </a:solidFill>
        </p:spPr>
        <p:style>
          <a:lnRef idx="1">
            <a:schemeClr val="accent1"/>
          </a:lnRef>
          <a:fillRef idx="3">
            <a:schemeClr val="accent1"/>
          </a:fillRef>
          <a:effectRef idx="2">
            <a:schemeClr val="accent1"/>
          </a:effectRef>
          <a:fontRef idx="minor">
            <a:schemeClr val="lt1"/>
          </a:fontRef>
        </p:style>
        <p:txBody>
          <a:bodyPr>
            <a:noAutofit/>
          </a:bodyPr>
          <a:lstStyle/>
          <a:p>
            <a:pPr algn="l"/>
            <a:r>
              <a:rPr lang="en-US" sz="2400" dirty="0"/>
              <a:t> FREEDOM IN CHRIST</a:t>
            </a:r>
            <a:endParaRPr lang="en-US" sz="3200" dirty="0"/>
          </a:p>
        </p:txBody>
      </p:sp>
      <p:sp>
        <p:nvSpPr>
          <p:cNvPr id="3" name="AutoShape 2" descr="Image result for twitter"/>
          <p:cNvSpPr>
            <a:spLocks noChangeAspect="1" noChangeArrowheads="1"/>
          </p:cNvSpPr>
          <p:nvPr/>
        </p:nvSpPr>
        <p:spPr bwMode="auto">
          <a:xfrm>
            <a:off x="207433" y="-192617"/>
            <a:ext cx="406400" cy="4064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2400" dirty="0"/>
          </a:p>
        </p:txBody>
      </p:sp>
      <p:sp>
        <p:nvSpPr>
          <p:cNvPr id="4" name="Rectangle 3"/>
          <p:cNvSpPr/>
          <p:nvPr/>
        </p:nvSpPr>
        <p:spPr>
          <a:xfrm>
            <a:off x="609601" y="1"/>
            <a:ext cx="11171767" cy="1733873"/>
          </a:xfrm>
          <a:prstGeom prst="rect">
            <a:avLst/>
          </a:prstGeom>
        </p:spPr>
        <p:txBody>
          <a:bodyPr wrap="square">
            <a:spAutoFit/>
          </a:bodyPr>
          <a:lstStyle/>
          <a:p>
            <a:pPr algn="r"/>
            <a:r>
              <a:rPr lang="en-US" sz="5333" dirty="0">
                <a:solidFill>
                  <a:schemeClr val="bg1"/>
                </a:solidFill>
              </a:rPr>
              <a:t>Which Square is darker A or B?</a:t>
            </a:r>
          </a:p>
          <a:p>
            <a:pPr algn="r"/>
            <a:endParaRPr lang="en-US" sz="2667" dirty="0">
              <a:solidFill>
                <a:schemeClr val="bg1"/>
              </a:solidFill>
            </a:endParaRPr>
          </a:p>
          <a:p>
            <a:pPr algn="r"/>
            <a:endParaRPr lang="en-US" sz="2667" dirty="0">
              <a:solidFill>
                <a:schemeClr val="bg1"/>
              </a:solidFill>
            </a:endParaRPr>
          </a:p>
        </p:txBody>
      </p:sp>
      <p:pic>
        <p:nvPicPr>
          <p:cNvPr id="5" name="Picture 4"/>
          <p:cNvPicPr>
            <a:picLocks noChangeAspect="1"/>
          </p:cNvPicPr>
          <p:nvPr/>
        </p:nvPicPr>
        <p:blipFill>
          <a:blip r:embed="rId2"/>
          <a:stretch>
            <a:fillRect/>
          </a:stretch>
        </p:blipFill>
        <p:spPr>
          <a:xfrm>
            <a:off x="2540000" y="1397000"/>
            <a:ext cx="6096000" cy="4741333"/>
          </a:xfrm>
          <a:prstGeom prst="rect">
            <a:avLst/>
          </a:prstGeom>
        </p:spPr>
      </p:pic>
    </p:spTree>
    <p:extLst>
      <p:ext uri="{BB962C8B-B14F-4D97-AF65-F5344CB8AC3E}">
        <p14:creationId xmlns:p14="http://schemas.microsoft.com/office/powerpoint/2010/main" val="3312498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77800"/>
            <a:ext cx="12192000" cy="711200"/>
          </a:xfrm>
          <a:solidFill>
            <a:srgbClr val="00B0F0"/>
          </a:solidFill>
        </p:spPr>
        <p:style>
          <a:lnRef idx="1">
            <a:schemeClr val="accent1"/>
          </a:lnRef>
          <a:fillRef idx="3">
            <a:schemeClr val="accent1"/>
          </a:fillRef>
          <a:effectRef idx="2">
            <a:schemeClr val="accent1"/>
          </a:effectRef>
          <a:fontRef idx="minor">
            <a:schemeClr val="lt1"/>
          </a:fontRef>
        </p:style>
        <p:txBody>
          <a:bodyPr>
            <a:noAutofit/>
          </a:bodyPr>
          <a:lstStyle/>
          <a:p>
            <a:pPr algn="l"/>
            <a:r>
              <a:rPr lang="en-US" sz="2400" dirty="0"/>
              <a:t> FREEDOM IN CHRIST</a:t>
            </a:r>
            <a:endParaRPr lang="en-US" sz="3200" dirty="0"/>
          </a:p>
        </p:txBody>
      </p:sp>
      <p:sp>
        <p:nvSpPr>
          <p:cNvPr id="3" name="AutoShape 2" descr="Image result for twitter"/>
          <p:cNvSpPr>
            <a:spLocks noChangeAspect="1" noChangeArrowheads="1"/>
          </p:cNvSpPr>
          <p:nvPr/>
        </p:nvSpPr>
        <p:spPr bwMode="auto">
          <a:xfrm>
            <a:off x="207433" y="-192617"/>
            <a:ext cx="406400" cy="4064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2400" dirty="0"/>
          </a:p>
        </p:txBody>
      </p:sp>
      <p:sp>
        <p:nvSpPr>
          <p:cNvPr id="4" name="Rectangle 3"/>
          <p:cNvSpPr/>
          <p:nvPr/>
        </p:nvSpPr>
        <p:spPr>
          <a:xfrm>
            <a:off x="609601" y="1"/>
            <a:ext cx="11171767" cy="1733873"/>
          </a:xfrm>
          <a:prstGeom prst="rect">
            <a:avLst/>
          </a:prstGeom>
        </p:spPr>
        <p:txBody>
          <a:bodyPr wrap="square">
            <a:spAutoFit/>
          </a:bodyPr>
          <a:lstStyle/>
          <a:p>
            <a:pPr algn="r"/>
            <a:r>
              <a:rPr lang="en-US" sz="5333" dirty="0">
                <a:solidFill>
                  <a:schemeClr val="bg1"/>
                </a:solidFill>
              </a:rPr>
              <a:t>Which Square is darker A or B?</a:t>
            </a:r>
          </a:p>
          <a:p>
            <a:pPr algn="r"/>
            <a:endParaRPr lang="en-US" sz="2667" dirty="0">
              <a:solidFill>
                <a:schemeClr val="bg1"/>
              </a:solidFill>
            </a:endParaRPr>
          </a:p>
          <a:p>
            <a:pPr algn="r"/>
            <a:endParaRPr lang="en-US" sz="2667" dirty="0">
              <a:solidFill>
                <a:schemeClr val="bg1"/>
              </a:solidFill>
            </a:endParaRPr>
          </a:p>
        </p:txBody>
      </p:sp>
      <p:pic>
        <p:nvPicPr>
          <p:cNvPr id="5" name="Picture 4"/>
          <p:cNvPicPr>
            <a:picLocks noChangeAspect="1"/>
          </p:cNvPicPr>
          <p:nvPr/>
        </p:nvPicPr>
        <p:blipFill>
          <a:blip r:embed="rId2"/>
          <a:stretch>
            <a:fillRect/>
          </a:stretch>
        </p:blipFill>
        <p:spPr>
          <a:xfrm>
            <a:off x="2540000" y="1397000"/>
            <a:ext cx="6096000" cy="4741333"/>
          </a:xfrm>
          <a:prstGeom prst="rect">
            <a:avLst/>
          </a:prstGeom>
        </p:spPr>
      </p:pic>
      <p:pic>
        <p:nvPicPr>
          <p:cNvPr id="6" name="Picture 5"/>
          <p:cNvPicPr>
            <a:picLocks noChangeAspect="1"/>
          </p:cNvPicPr>
          <p:nvPr/>
        </p:nvPicPr>
        <p:blipFill>
          <a:blip r:embed="rId3"/>
          <a:stretch>
            <a:fillRect/>
          </a:stretch>
        </p:blipFill>
        <p:spPr>
          <a:xfrm>
            <a:off x="2540000" y="1397000"/>
            <a:ext cx="6096000" cy="4741333"/>
          </a:xfrm>
          <a:prstGeom prst="rect">
            <a:avLst/>
          </a:prstGeom>
        </p:spPr>
      </p:pic>
    </p:spTree>
    <p:extLst>
      <p:ext uri="{BB962C8B-B14F-4D97-AF65-F5344CB8AC3E}">
        <p14:creationId xmlns:p14="http://schemas.microsoft.com/office/powerpoint/2010/main" val="1754423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6B314-74D7-4A1E-B0B8-51B6DD7352A3}"/>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EF41EE02-CEBB-497C-BB12-06A7892CE1F7}"/>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2A40936A-5A5D-4ECF-B697-F19AA3438BA9}"/>
              </a:ext>
            </a:extLst>
          </p:cNvPr>
          <p:cNvPicPr>
            <a:picLocks noChangeAspect="1"/>
          </p:cNvPicPr>
          <p:nvPr/>
        </p:nvPicPr>
        <p:blipFill>
          <a:blip r:embed="rId3"/>
          <a:stretch>
            <a:fillRect/>
          </a:stretch>
        </p:blipFill>
        <p:spPr>
          <a:xfrm>
            <a:off x="0" y="-14061"/>
            <a:ext cx="12020272" cy="6858000"/>
          </a:xfrm>
          <a:prstGeom prst="rect">
            <a:avLst/>
          </a:prstGeom>
        </p:spPr>
      </p:pic>
    </p:spTree>
    <p:extLst>
      <p:ext uri="{BB962C8B-B14F-4D97-AF65-F5344CB8AC3E}">
        <p14:creationId xmlns:p14="http://schemas.microsoft.com/office/powerpoint/2010/main" val="31129549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0BA99140-2FDF-4D85-8EA6-1C8122612547}"/>
              </a:ext>
            </a:extLst>
          </p:cNvPr>
          <p:cNvPicPr>
            <a:picLocks noChangeAspect="1"/>
          </p:cNvPicPr>
          <p:nvPr/>
        </p:nvPicPr>
        <p:blipFill>
          <a:blip r:embed="rId2"/>
          <a:stretch>
            <a:fillRect/>
          </a:stretch>
        </p:blipFill>
        <p:spPr>
          <a:xfrm>
            <a:off x="0" y="0"/>
            <a:ext cx="4700976" cy="2644299"/>
          </a:xfrm>
          <a:prstGeom prst="rect">
            <a:avLst/>
          </a:prstGeom>
        </p:spPr>
      </p:pic>
      <p:pic>
        <p:nvPicPr>
          <p:cNvPr id="5" name="Picture 4">
            <a:extLst>
              <a:ext uri="{FF2B5EF4-FFF2-40B4-BE49-F238E27FC236}">
                <a16:creationId xmlns:a16="http://schemas.microsoft.com/office/drawing/2014/main" id="{A90DD21E-33AA-4393-A0FB-FF42713050C0}"/>
              </a:ext>
            </a:extLst>
          </p:cNvPr>
          <p:cNvPicPr>
            <a:picLocks noChangeAspect="1"/>
          </p:cNvPicPr>
          <p:nvPr/>
        </p:nvPicPr>
        <p:blipFill>
          <a:blip r:embed="rId3"/>
          <a:stretch>
            <a:fillRect/>
          </a:stretch>
        </p:blipFill>
        <p:spPr>
          <a:xfrm>
            <a:off x="3289368" y="1983041"/>
            <a:ext cx="4914142" cy="2764205"/>
          </a:xfrm>
          <a:prstGeom prst="rect">
            <a:avLst/>
          </a:prstGeom>
        </p:spPr>
      </p:pic>
      <p:pic>
        <p:nvPicPr>
          <p:cNvPr id="6" name="Picture 5">
            <a:extLst>
              <a:ext uri="{FF2B5EF4-FFF2-40B4-BE49-F238E27FC236}">
                <a16:creationId xmlns:a16="http://schemas.microsoft.com/office/drawing/2014/main" id="{D4A8925B-0D3D-4757-AC91-EE9B5AA9DCEE}"/>
              </a:ext>
            </a:extLst>
          </p:cNvPr>
          <p:cNvPicPr>
            <a:picLocks noChangeAspect="1"/>
          </p:cNvPicPr>
          <p:nvPr/>
        </p:nvPicPr>
        <p:blipFill>
          <a:blip r:embed="rId4"/>
          <a:stretch>
            <a:fillRect/>
          </a:stretch>
        </p:blipFill>
        <p:spPr>
          <a:xfrm>
            <a:off x="7078386" y="3980345"/>
            <a:ext cx="5113614" cy="2869912"/>
          </a:xfrm>
          <a:prstGeom prst="rect">
            <a:avLst/>
          </a:prstGeom>
        </p:spPr>
      </p:pic>
    </p:spTree>
    <p:extLst>
      <p:ext uri="{BB962C8B-B14F-4D97-AF65-F5344CB8AC3E}">
        <p14:creationId xmlns:p14="http://schemas.microsoft.com/office/powerpoint/2010/main" val="42580889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9920" y="477839"/>
            <a:ext cx="10972800" cy="1143000"/>
          </a:xfrm>
        </p:spPr>
        <p:txBody>
          <a:bodyPr>
            <a:noAutofit/>
          </a:bodyPr>
          <a:lstStyle/>
          <a:p>
            <a:r>
              <a:rPr lang="en-US" sz="7200" u="sng" dirty="0"/>
              <a:t>Faulty World Lens</a:t>
            </a:r>
          </a:p>
        </p:txBody>
      </p:sp>
      <p:sp>
        <p:nvSpPr>
          <p:cNvPr id="3" name="Content Placeholder 2"/>
          <p:cNvSpPr>
            <a:spLocks noGrp="1"/>
          </p:cNvSpPr>
          <p:nvPr>
            <p:ph idx="1"/>
          </p:nvPr>
        </p:nvSpPr>
        <p:spPr>
          <a:xfrm>
            <a:off x="104094" y="1884323"/>
            <a:ext cx="11929163" cy="4528325"/>
          </a:xfrm>
        </p:spPr>
        <p:txBody>
          <a:bodyPr>
            <a:normAutofit/>
          </a:bodyPr>
          <a:lstStyle/>
          <a:p>
            <a:pPr marL="0" indent="0">
              <a:buNone/>
            </a:pPr>
            <a:r>
              <a:rPr lang="en-US" sz="4800" dirty="0"/>
              <a:t>Performance + Accomplishments = Significance</a:t>
            </a:r>
          </a:p>
          <a:p>
            <a:pPr marL="0" indent="0">
              <a:buNone/>
            </a:pPr>
            <a:endParaRPr lang="en-US" sz="4800" dirty="0"/>
          </a:p>
          <a:p>
            <a:pPr marL="0" indent="0">
              <a:buNone/>
            </a:pPr>
            <a:r>
              <a:rPr lang="en-US" sz="4800" dirty="0"/>
              <a:t>Status + Recognition = Security</a:t>
            </a:r>
          </a:p>
          <a:p>
            <a:pPr marL="0" indent="0">
              <a:buNone/>
            </a:pPr>
            <a:endParaRPr lang="en-US" sz="4800" dirty="0"/>
          </a:p>
          <a:p>
            <a:pPr marL="0" indent="0">
              <a:buNone/>
            </a:pPr>
            <a:r>
              <a:rPr lang="en-US" sz="4800" dirty="0"/>
              <a:t>Appearance + Admiration = Acceptance</a:t>
            </a:r>
          </a:p>
        </p:txBody>
      </p:sp>
      <p:pic>
        <p:nvPicPr>
          <p:cNvPr id="4" name="Picture 3">
            <a:extLst>
              <a:ext uri="{FF2B5EF4-FFF2-40B4-BE49-F238E27FC236}">
                <a16:creationId xmlns:a16="http://schemas.microsoft.com/office/drawing/2014/main" id="{F799D328-4318-4E00-A67B-FDC165E77B4F}"/>
              </a:ext>
            </a:extLst>
          </p:cNvPr>
          <p:cNvPicPr>
            <a:picLocks noChangeAspect="1"/>
          </p:cNvPicPr>
          <p:nvPr/>
        </p:nvPicPr>
        <p:blipFill>
          <a:blip r:embed="rId3"/>
          <a:stretch>
            <a:fillRect/>
          </a:stretch>
        </p:blipFill>
        <p:spPr>
          <a:xfrm>
            <a:off x="7986840" y="2852511"/>
            <a:ext cx="4205160" cy="2363212"/>
          </a:xfrm>
          <a:prstGeom prst="rect">
            <a:avLst/>
          </a:prstGeom>
        </p:spPr>
      </p:pic>
    </p:spTree>
    <p:extLst>
      <p:ext uri="{BB962C8B-B14F-4D97-AF65-F5344CB8AC3E}">
        <p14:creationId xmlns:p14="http://schemas.microsoft.com/office/powerpoint/2010/main" val="3139741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FFA64-4B2F-481C-8989-7BF30EBCEFBF}"/>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A0BC397C-BD77-4428-A677-5C5CD8E2BF31}"/>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9553704A-A299-43D9-9095-68E5131EA3EA}"/>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1427991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9274B-5EB3-41CF-B6A3-82B4BFA7CC67}"/>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5FD4634B-8B9C-4D7E-A9F7-DBFA3B2806E5}"/>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DF975AAE-9A98-4852-9484-4AEE91E0FF18}"/>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952444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57718"/>
            <a:ext cx="10972800" cy="1143000"/>
          </a:xfrm>
        </p:spPr>
        <p:txBody>
          <a:bodyPr>
            <a:noAutofit/>
          </a:bodyPr>
          <a:lstStyle/>
          <a:p>
            <a:r>
              <a:rPr lang="en-US" sz="7200" dirty="0"/>
              <a:t>Pause for Thought</a:t>
            </a:r>
          </a:p>
        </p:txBody>
      </p:sp>
      <p:sp>
        <p:nvSpPr>
          <p:cNvPr id="3" name="Content Placeholder 2"/>
          <p:cNvSpPr>
            <a:spLocks noGrp="1"/>
          </p:cNvSpPr>
          <p:nvPr>
            <p:ph idx="1"/>
          </p:nvPr>
        </p:nvSpPr>
        <p:spPr>
          <a:xfrm>
            <a:off x="131418" y="2329675"/>
            <a:ext cx="11929163" cy="4528325"/>
          </a:xfrm>
        </p:spPr>
        <p:txBody>
          <a:bodyPr>
            <a:normAutofit/>
          </a:bodyPr>
          <a:lstStyle/>
          <a:p>
            <a:pPr marL="0" indent="0" algn="ctr">
              <a:buNone/>
            </a:pPr>
            <a:r>
              <a:rPr lang="en-US" sz="5400" dirty="0"/>
              <a:t>Discuss how the lust of the flesh, the lust of the eyes, &amp; the pride of life can distract us from Christ and from keeping an eternal perspective.</a:t>
            </a:r>
          </a:p>
        </p:txBody>
      </p:sp>
      <p:pic>
        <p:nvPicPr>
          <p:cNvPr id="4" name="Picture 2">
            <a:extLst>
              <a:ext uri="{FF2B5EF4-FFF2-40B4-BE49-F238E27FC236}">
                <a16:creationId xmlns:a16="http://schemas.microsoft.com/office/drawing/2014/main" id="{3071EA52-9D5B-4BF9-93DC-E7C164EDC71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84597" y="632292"/>
            <a:ext cx="3007403" cy="169738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39808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2306269" y="2313895"/>
            <a:ext cx="6692283" cy="2273172"/>
          </a:xfrm>
        </p:spPr>
        <p:txBody>
          <a:bodyPr>
            <a:noAutofit/>
          </a:bodyPr>
          <a:lstStyle/>
          <a:p>
            <a:pPr marL="0" indent="0" algn="ctr">
              <a:buNone/>
            </a:pPr>
            <a:r>
              <a:rPr lang="en-US" sz="11733" dirty="0">
                <a:solidFill>
                  <a:schemeClr val="bg1"/>
                </a:solidFill>
              </a:rPr>
              <a:t>Genesis 3</a:t>
            </a:r>
          </a:p>
        </p:txBody>
      </p:sp>
      <p:pic>
        <p:nvPicPr>
          <p:cNvPr id="5" name="Picture 4">
            <a:extLst>
              <a:ext uri="{FF2B5EF4-FFF2-40B4-BE49-F238E27FC236}">
                <a16:creationId xmlns:a16="http://schemas.microsoft.com/office/drawing/2014/main" id="{39226BAF-251D-4AE1-BBD7-D106231C0C1A}"/>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Lst>
          </a:blip>
          <a:stretch>
            <a:fillRect/>
          </a:stretch>
        </p:blipFill>
        <p:spPr>
          <a:xfrm>
            <a:off x="2063262" y="1802255"/>
            <a:ext cx="7440038" cy="4799231"/>
          </a:xfrm>
          <a:prstGeom prst="rect">
            <a:avLst/>
          </a:prstGeom>
        </p:spPr>
      </p:pic>
      <p:sp>
        <p:nvSpPr>
          <p:cNvPr id="4" name="Rectangle 3">
            <a:extLst>
              <a:ext uri="{FF2B5EF4-FFF2-40B4-BE49-F238E27FC236}">
                <a16:creationId xmlns:a16="http://schemas.microsoft.com/office/drawing/2014/main" id="{575D47C1-E4F3-46CE-B129-83AD434D26A1}"/>
              </a:ext>
            </a:extLst>
          </p:cNvPr>
          <p:cNvSpPr/>
          <p:nvPr/>
        </p:nvSpPr>
        <p:spPr>
          <a:xfrm>
            <a:off x="382954" y="-626937"/>
            <a:ext cx="11176000" cy="2308324"/>
          </a:xfrm>
          <a:prstGeom prst="rect">
            <a:avLst/>
          </a:prstGeom>
        </p:spPr>
        <p:txBody>
          <a:bodyPr wrap="square">
            <a:spAutoFit/>
          </a:bodyPr>
          <a:lstStyle/>
          <a:p>
            <a:pPr algn="ctr" defTabSz="1219170"/>
            <a:endParaRPr lang="en-US" sz="7200" dirty="0">
              <a:solidFill>
                <a:prstClr val="black"/>
              </a:solidFill>
              <a:latin typeface="Calibri"/>
            </a:endParaRPr>
          </a:p>
          <a:p>
            <a:pPr algn="ctr" defTabSz="1219170"/>
            <a:r>
              <a:rPr lang="en-US" sz="7200" dirty="0">
                <a:solidFill>
                  <a:prstClr val="black"/>
                </a:solidFill>
                <a:latin typeface="Calibri"/>
              </a:rPr>
              <a:t>A Freedom Story</a:t>
            </a:r>
          </a:p>
        </p:txBody>
      </p:sp>
      <p:sp>
        <p:nvSpPr>
          <p:cNvPr id="2" name="TextBox 1">
            <a:extLst>
              <a:ext uri="{FF2B5EF4-FFF2-40B4-BE49-F238E27FC236}">
                <a16:creationId xmlns:a16="http://schemas.microsoft.com/office/drawing/2014/main" id="{80436AD7-C95A-475F-B0D8-4B0DFBAD2457}"/>
              </a:ext>
            </a:extLst>
          </p:cNvPr>
          <p:cNvSpPr txBox="1"/>
          <p:nvPr/>
        </p:nvSpPr>
        <p:spPr>
          <a:xfrm>
            <a:off x="595897" y="1985879"/>
            <a:ext cx="11291304" cy="2215991"/>
          </a:xfrm>
          <a:prstGeom prst="rect">
            <a:avLst/>
          </a:prstGeom>
          <a:noFill/>
        </p:spPr>
        <p:txBody>
          <a:bodyPr wrap="square" rtlCol="0">
            <a:spAutoFit/>
          </a:bodyPr>
          <a:lstStyle/>
          <a:p>
            <a:pPr algn="ctr"/>
            <a:r>
              <a:rPr lang="en-US" sz="13800" dirty="0">
                <a:latin typeface="+mj-lt"/>
              </a:rPr>
              <a:t>Sarah Williams</a:t>
            </a:r>
          </a:p>
        </p:txBody>
      </p:sp>
    </p:spTree>
    <p:extLst>
      <p:ext uri="{BB962C8B-B14F-4D97-AF65-F5344CB8AC3E}">
        <p14:creationId xmlns:p14="http://schemas.microsoft.com/office/powerpoint/2010/main" val="2277260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1B093D1-9C21-412E-A786-7C0DE756F23A}"/>
              </a:ext>
            </a:extLst>
          </p:cNvPr>
          <p:cNvPicPr>
            <a:picLocks noChangeAspect="1"/>
          </p:cNvPicPr>
          <p:nvPr/>
        </p:nvPicPr>
        <p:blipFill rotWithShape="1">
          <a:blip r:embed="rId2"/>
          <a:srcRect l="25"/>
          <a:stretch/>
        </p:blipFill>
        <p:spPr>
          <a:xfrm>
            <a:off x="20" y="10"/>
            <a:ext cx="12188932" cy="6857990"/>
          </a:xfrm>
          <a:prstGeom prst="rect">
            <a:avLst/>
          </a:prstGeom>
        </p:spPr>
      </p:pic>
      <p:sp>
        <p:nvSpPr>
          <p:cNvPr id="9" name="Freeform: Shape 8">
            <a:extLst>
              <a:ext uri="{FF2B5EF4-FFF2-40B4-BE49-F238E27FC236}">
                <a16:creationId xmlns:a16="http://schemas.microsoft.com/office/drawing/2014/main" id="{5E8D2E83-FB3A-40E7-A9E5-7AB389D612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23809"/>
            <a:ext cx="11016943" cy="2262375"/>
          </a:xfrm>
          <a:custGeom>
            <a:avLst/>
            <a:gdLst>
              <a:gd name="connsiteX0" fmla="*/ 0 w 11016943"/>
              <a:gd name="connsiteY0" fmla="*/ 0 h 2262375"/>
              <a:gd name="connsiteX1" fmla="*/ 9969166 w 11016943"/>
              <a:gd name="connsiteY1" fmla="*/ 0 h 2262375"/>
              <a:gd name="connsiteX2" fmla="*/ 11016943 w 11016943"/>
              <a:gd name="connsiteY2" fmla="*/ 2262375 h 2262375"/>
              <a:gd name="connsiteX3" fmla="*/ 4942050 w 11016943"/>
              <a:gd name="connsiteY3" fmla="*/ 2262375 h 2262375"/>
              <a:gd name="connsiteX4" fmla="*/ 4582160 w 11016943"/>
              <a:gd name="connsiteY4" fmla="*/ 2262375 h 2262375"/>
              <a:gd name="connsiteX5" fmla="*/ 0 w 11016943"/>
              <a:gd name="connsiteY5" fmla="*/ 2262375 h 226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16943" h="2262375">
                <a:moveTo>
                  <a:pt x="0" y="0"/>
                </a:moveTo>
                <a:lnTo>
                  <a:pt x="9969166" y="0"/>
                </a:lnTo>
                <a:lnTo>
                  <a:pt x="11016943" y="2262375"/>
                </a:lnTo>
                <a:lnTo>
                  <a:pt x="4942050" y="2262375"/>
                </a:lnTo>
                <a:lnTo>
                  <a:pt x="4582160" y="2262375"/>
                </a:lnTo>
                <a:lnTo>
                  <a:pt x="0" y="2262375"/>
                </a:lnTo>
                <a:close/>
              </a:path>
            </a:pathLst>
          </a:custGeom>
          <a:solidFill>
            <a:schemeClr val="bg1">
              <a:lumMod val="85000"/>
              <a:lumOff val="1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p:cNvSpPr>
            <a:spLocks noGrp="1"/>
          </p:cNvSpPr>
          <p:nvPr>
            <p:ph idx="1"/>
          </p:nvPr>
        </p:nvSpPr>
        <p:spPr>
          <a:xfrm>
            <a:off x="229755" y="4023809"/>
            <a:ext cx="10116743" cy="1249240"/>
          </a:xfrm>
        </p:spPr>
        <p:txBody>
          <a:bodyPr>
            <a:noAutofit/>
          </a:bodyPr>
          <a:lstStyle/>
          <a:p>
            <a:pPr marL="0" indent="0">
              <a:lnSpc>
                <a:spcPct val="90000"/>
              </a:lnSpc>
              <a:buNone/>
            </a:pPr>
            <a:r>
              <a:rPr lang="en-US" sz="4000" dirty="0"/>
              <a:t>Spend some time in prayer throwing out your old worldview and choosing to see “reality”, the world as God reveals it in the Bible.  Examples on Page 61 </a:t>
            </a:r>
          </a:p>
        </p:txBody>
      </p:sp>
      <p:sp>
        <p:nvSpPr>
          <p:cNvPr id="6" name="Title 5">
            <a:extLst>
              <a:ext uri="{FF2B5EF4-FFF2-40B4-BE49-F238E27FC236}">
                <a16:creationId xmlns:a16="http://schemas.microsoft.com/office/drawing/2014/main" id="{E4327D65-8950-45F0-A0DA-CCCE971660BF}"/>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44228046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Image result for twitter"/>
          <p:cNvSpPr>
            <a:spLocks noChangeAspect="1" noChangeArrowheads="1"/>
          </p:cNvSpPr>
          <p:nvPr/>
        </p:nvSpPr>
        <p:spPr bwMode="auto">
          <a:xfrm>
            <a:off x="207433" y="-192617"/>
            <a:ext cx="406400" cy="4064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en-US" sz="2400">
              <a:solidFill>
                <a:prstClr val="black"/>
              </a:solidFill>
              <a:latin typeface="Calibri"/>
            </a:endParaRPr>
          </a:p>
        </p:txBody>
      </p:sp>
      <p:sp>
        <p:nvSpPr>
          <p:cNvPr id="7" name="TextBox 6">
            <a:extLst>
              <a:ext uri="{FF2B5EF4-FFF2-40B4-BE49-F238E27FC236}">
                <a16:creationId xmlns:a16="http://schemas.microsoft.com/office/drawing/2014/main" id="{98E54803-AD13-4A8E-83BF-13472850C3F7}"/>
              </a:ext>
            </a:extLst>
          </p:cNvPr>
          <p:cNvSpPr txBox="1"/>
          <p:nvPr/>
        </p:nvSpPr>
        <p:spPr>
          <a:xfrm>
            <a:off x="842779" y="430318"/>
            <a:ext cx="10117495" cy="5262979"/>
          </a:xfrm>
          <a:prstGeom prst="rect">
            <a:avLst/>
          </a:prstGeom>
          <a:noFill/>
        </p:spPr>
        <p:txBody>
          <a:bodyPr wrap="square" rtlCol="0">
            <a:spAutoFit/>
          </a:bodyPr>
          <a:lstStyle/>
          <a:p>
            <a:pPr algn="ctr"/>
            <a:r>
              <a:rPr lang="en-US" sz="8000" dirty="0"/>
              <a:t>Next Week</a:t>
            </a:r>
          </a:p>
          <a:p>
            <a:pPr algn="ctr"/>
            <a:r>
              <a:rPr lang="en-US" sz="8000" u="sng" dirty="0"/>
              <a:t>Session 4</a:t>
            </a:r>
          </a:p>
          <a:p>
            <a:pPr algn="ctr"/>
            <a:r>
              <a:rPr lang="en-US" sz="8800" dirty="0"/>
              <a:t>Flesh vs Spirit: Our Daily Choice</a:t>
            </a:r>
          </a:p>
        </p:txBody>
      </p:sp>
    </p:spTree>
    <p:extLst>
      <p:ext uri="{BB962C8B-B14F-4D97-AF65-F5344CB8AC3E}">
        <p14:creationId xmlns:p14="http://schemas.microsoft.com/office/powerpoint/2010/main" val="517525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433" y="-109445"/>
            <a:ext cx="12192000" cy="711200"/>
          </a:xfrm>
          <a:noFill/>
          <a:ln>
            <a:noFill/>
          </a:ln>
        </p:spPr>
        <p:style>
          <a:lnRef idx="1">
            <a:schemeClr val="accent1"/>
          </a:lnRef>
          <a:fillRef idx="3">
            <a:schemeClr val="accent1"/>
          </a:fillRef>
          <a:effectRef idx="2">
            <a:schemeClr val="accent1"/>
          </a:effectRef>
          <a:fontRef idx="minor">
            <a:schemeClr val="lt1"/>
          </a:fontRef>
        </p:style>
        <p:txBody>
          <a:bodyPr>
            <a:noAutofit/>
          </a:bodyPr>
          <a:lstStyle/>
          <a:p>
            <a:pPr algn="l"/>
            <a:r>
              <a:rPr lang="en-US" sz="2400" dirty="0"/>
              <a:t> FREEDOM IN CHRIST                                                                       </a:t>
            </a:r>
            <a:r>
              <a:rPr lang="en-US" sz="4267" dirty="0"/>
              <a:t>Romans 12:2</a:t>
            </a:r>
            <a:endParaRPr lang="en-US" sz="3200" dirty="0"/>
          </a:p>
        </p:txBody>
      </p:sp>
      <p:sp>
        <p:nvSpPr>
          <p:cNvPr id="3" name="AutoShape 2" descr="Image result for twitter"/>
          <p:cNvSpPr>
            <a:spLocks noChangeAspect="1" noChangeArrowheads="1"/>
          </p:cNvSpPr>
          <p:nvPr/>
        </p:nvSpPr>
        <p:spPr bwMode="auto">
          <a:xfrm>
            <a:off x="207433" y="-192617"/>
            <a:ext cx="406400" cy="4064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en-US" sz="2400">
              <a:solidFill>
                <a:prstClr val="black"/>
              </a:solidFill>
              <a:latin typeface="Calibri"/>
            </a:endParaRPr>
          </a:p>
        </p:txBody>
      </p:sp>
      <p:sp>
        <p:nvSpPr>
          <p:cNvPr id="4" name="Rectangle 3"/>
          <p:cNvSpPr/>
          <p:nvPr/>
        </p:nvSpPr>
        <p:spPr>
          <a:xfrm>
            <a:off x="499707" y="779881"/>
            <a:ext cx="11171767" cy="6555641"/>
          </a:xfrm>
          <a:prstGeom prst="rect">
            <a:avLst/>
          </a:prstGeom>
        </p:spPr>
        <p:txBody>
          <a:bodyPr wrap="square">
            <a:spAutoFit/>
          </a:bodyPr>
          <a:lstStyle/>
          <a:p>
            <a:pPr defTabSz="1219170"/>
            <a:r>
              <a:rPr lang="en-US" sz="6000" dirty="0"/>
              <a:t>Do not conform to the pattern of this </a:t>
            </a:r>
            <a:r>
              <a:rPr lang="en-US" sz="6000" u="sng" dirty="0"/>
              <a:t>world</a:t>
            </a:r>
            <a:r>
              <a:rPr lang="en-US" sz="6000" dirty="0"/>
              <a:t>, but </a:t>
            </a:r>
            <a:r>
              <a:rPr lang="en-US" sz="6000" i="1" dirty="0"/>
              <a:t>be transformed by the renewing of your mind</a:t>
            </a:r>
            <a:r>
              <a:rPr lang="en-US" sz="6000" dirty="0"/>
              <a:t>. Then you will be able to test and approve what God’s will is—his good, pleasing and perfect will.</a:t>
            </a:r>
          </a:p>
          <a:p>
            <a:pPr defTabSz="1219170"/>
            <a:endParaRPr lang="en-US" sz="6000" dirty="0">
              <a:solidFill>
                <a:srgbClr val="FF0000"/>
              </a:solidFill>
              <a:latin typeface="Calibri"/>
            </a:endParaRPr>
          </a:p>
        </p:txBody>
      </p:sp>
    </p:spTree>
    <p:extLst>
      <p:ext uri="{BB962C8B-B14F-4D97-AF65-F5344CB8AC3E}">
        <p14:creationId xmlns:p14="http://schemas.microsoft.com/office/powerpoint/2010/main" val="1229891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560</TotalTime>
  <Words>840</Words>
  <Application>Microsoft Office PowerPoint</Application>
  <PresentationFormat>Widescreen</PresentationFormat>
  <Paragraphs>102</Paragraphs>
  <Slides>22</Slides>
  <Notes>13</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22</vt:i4>
      </vt:variant>
    </vt:vector>
  </HeadingPairs>
  <TitlesOfParts>
    <vt:vector size="31" baseType="lpstr">
      <vt:lpstr>Arial</vt:lpstr>
      <vt:lpstr>Calibri</vt:lpstr>
      <vt:lpstr>Calibri Light</vt:lpstr>
      <vt:lpstr>Roboto</vt:lpstr>
      <vt:lpstr>Office Theme</vt:lpstr>
      <vt:lpstr>1_Office Theme</vt:lpstr>
      <vt:lpstr>3_Office Theme</vt:lpstr>
      <vt:lpstr>2_Office Theme</vt:lpstr>
      <vt:lpstr>4_Office Theme</vt:lpstr>
      <vt:lpstr>PowerPoint Presentation</vt:lpstr>
      <vt:lpstr>PowerPoint Presentation</vt:lpstr>
      <vt:lpstr>PowerPoint Presentation</vt:lpstr>
      <vt:lpstr>PowerPoint Presentation</vt:lpstr>
      <vt:lpstr>Why Do We Struggle?</vt:lpstr>
      <vt:lpstr>PowerPoint Presentation</vt:lpstr>
      <vt:lpstr>PowerPoint Presentation</vt:lpstr>
      <vt:lpstr>Lust is a desire for more than God has designed us for.</vt:lpstr>
      <vt:lpstr>The World’s Appeal</vt:lpstr>
      <vt:lpstr>PowerPoint Presentation</vt:lpstr>
      <vt:lpstr> FREEDOM IN CHRIST</vt:lpstr>
      <vt:lpstr> FREEDOM IN CHRIST</vt:lpstr>
      <vt:lpstr>PowerPoint Presentation</vt:lpstr>
      <vt:lpstr>PowerPoint Presentation</vt:lpstr>
      <vt:lpstr>Faulty World Lens</vt:lpstr>
      <vt:lpstr>PowerPoint Presentation</vt:lpstr>
      <vt:lpstr>PowerPoint Presentation</vt:lpstr>
      <vt:lpstr>Pause for Thought</vt:lpstr>
      <vt:lpstr>PowerPoint Presentation</vt:lpstr>
      <vt:lpstr>PowerPoint Presentation</vt:lpstr>
      <vt:lpstr>PowerPoint Presentation</vt:lpstr>
      <vt:lpstr> FREEDOM IN CHRIST                                                                       Romans 12:2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Trenidy Davis</dc:creator>
  <cp:lastModifiedBy>Trenidy Davis</cp:lastModifiedBy>
  <cp:revision>72</cp:revision>
  <dcterms:created xsi:type="dcterms:W3CDTF">2018-08-09T02:24:27Z</dcterms:created>
  <dcterms:modified xsi:type="dcterms:W3CDTF">2021-09-22T15:43:45Z</dcterms:modified>
</cp:coreProperties>
</file>