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96" r:id="rId4"/>
  </p:sldMasterIdLst>
  <p:notesMasterIdLst>
    <p:notesMasterId r:id="rId30"/>
  </p:notesMasterIdLst>
  <p:sldIdLst>
    <p:sldId id="402" r:id="rId5"/>
    <p:sldId id="450" r:id="rId6"/>
    <p:sldId id="328" r:id="rId7"/>
    <p:sldId id="452" r:id="rId8"/>
    <p:sldId id="451" r:id="rId9"/>
    <p:sldId id="433" r:id="rId10"/>
    <p:sldId id="453" r:id="rId11"/>
    <p:sldId id="454" r:id="rId12"/>
    <p:sldId id="349" r:id="rId13"/>
    <p:sldId id="404" r:id="rId14"/>
    <p:sldId id="425" r:id="rId15"/>
    <p:sldId id="420" r:id="rId16"/>
    <p:sldId id="423" r:id="rId17"/>
    <p:sldId id="458" r:id="rId18"/>
    <p:sldId id="456" r:id="rId19"/>
    <p:sldId id="459" r:id="rId20"/>
    <p:sldId id="403" r:id="rId21"/>
    <p:sldId id="427" r:id="rId22"/>
    <p:sldId id="428" r:id="rId23"/>
    <p:sldId id="455" r:id="rId24"/>
    <p:sldId id="424" r:id="rId25"/>
    <p:sldId id="405" r:id="rId26"/>
    <p:sldId id="419" r:id="rId27"/>
    <p:sldId id="418" r:id="rId28"/>
    <p:sldId id="25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7897" autoAdjust="0"/>
  </p:normalViewPr>
  <p:slideViewPr>
    <p:cSldViewPr snapToGrid="0">
      <p:cViewPr varScale="1">
        <p:scale>
          <a:sx n="88" d="100"/>
          <a:sy n="88" d="100"/>
        </p:scale>
        <p:origin x="1434"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enidy Davis" userId="5432308_tp_dropbox" providerId="OAuth2" clId="{4A8EDB3B-6202-254C-87A5-6F6C24F48689}"/>
    <pc:docChg chg="modSld">
      <pc:chgData name="Trenidy Davis" userId="5432308_tp_dropbox" providerId="OAuth2" clId="{4A8EDB3B-6202-254C-87A5-6F6C24F48689}" dt="2018-09-05T22:38:46.814" v="8" actId="20577"/>
      <pc:docMkLst>
        <pc:docMk/>
      </pc:docMkLst>
      <pc:sldChg chg="modSp">
        <pc:chgData name="Trenidy Davis" userId="5432308_tp_dropbox" providerId="OAuth2" clId="{4A8EDB3B-6202-254C-87A5-6F6C24F48689}" dt="2018-09-05T22:38:46.814" v="8" actId="20577"/>
        <pc:sldMkLst>
          <pc:docMk/>
          <pc:sldMk cId="3431771064" sldId="425"/>
        </pc:sldMkLst>
        <pc:spChg chg="mod">
          <ac:chgData name="Trenidy Davis" userId="5432308_tp_dropbox" providerId="OAuth2" clId="{4A8EDB3B-6202-254C-87A5-6F6C24F48689}" dt="2018-09-05T22:38:46.814" v="8" actId="20577"/>
          <ac:spMkLst>
            <pc:docMk/>
            <pc:sldMk cId="3431771064" sldId="425"/>
            <ac:spMk id="4" creationId="{575D47C1-E4F3-46CE-B129-83AD434D26A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FCF982-B2F5-4413-A430-FF1D9EB209EA}" type="datetimeFigureOut">
              <a:rPr lang="en-US" smtClean="0"/>
              <a:t>2/6/2019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E03B18-F139-4B2C-9A44-4FF4F6AE68AC}" type="slidenum">
              <a:rPr lang="en-US" smtClean="0"/>
              <a:t>‹#›</a:t>
            </a:fld>
            <a:endParaRPr lang="en-US"/>
          </a:p>
        </p:txBody>
      </p:sp>
    </p:spTree>
    <p:extLst>
      <p:ext uri="{BB962C8B-B14F-4D97-AF65-F5344CB8AC3E}">
        <p14:creationId xmlns:p14="http://schemas.microsoft.com/office/powerpoint/2010/main" val="2149553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were created with this God given needs.   Eve before sin entered the world these are legitimate needs that are at the core of us.   Men and women are searching for these.  All social media post are answering these needs. These are not wrong, but as we will see how we go about trying to get this meet are the root </a:t>
            </a:r>
            <a:r>
              <a:rPr lang="en-US" dirty="0" err="1"/>
              <a:t>cuase</a:t>
            </a:r>
            <a:r>
              <a:rPr lang="en-US" dirty="0"/>
              <a:t> of much of our struggle.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81963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example her drivers license. Get as creative as possible.   Give them 3 minutes.  Have table with the most read theirs off then the other tables can fill with ay missed.</a:t>
            </a:r>
          </a:p>
        </p:txBody>
      </p:sp>
      <p:sp>
        <p:nvSpPr>
          <p:cNvPr id="4" name="Slide Number Placeholder 3"/>
          <p:cNvSpPr>
            <a:spLocks noGrp="1"/>
          </p:cNvSpPr>
          <p:nvPr>
            <p:ph type="sldNum" sz="quarter" idx="10"/>
          </p:nvPr>
        </p:nvSpPr>
        <p:spPr/>
        <p:txBody>
          <a:bodyPr/>
          <a:lstStyle/>
          <a:p>
            <a:fld id="{CF4E108F-E9A8-4AB7-B136-4EF6262005D1}" type="slidenum">
              <a:rPr lang="en-US" smtClean="0"/>
              <a:t>3</a:t>
            </a:fld>
            <a:endParaRPr lang="en-US"/>
          </a:p>
        </p:txBody>
      </p:sp>
    </p:spTree>
    <p:extLst>
      <p:ext uri="{BB962C8B-B14F-4D97-AF65-F5344CB8AC3E}">
        <p14:creationId xmlns:p14="http://schemas.microsoft.com/office/powerpoint/2010/main" val="30811264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a new creation. God love’s you unconditionally because of the cross.  If you performed better, would God love you more?   No.  God’s love has nothing to do with what we do.  Even on my worst day God’s still loves me the same.</a:t>
            </a:r>
          </a:p>
          <a:p>
            <a:endParaRPr lang="en-US" dirty="0"/>
          </a:p>
          <a:p>
            <a:r>
              <a:rPr lang="en-US" dirty="0"/>
              <a:t>However God’s love for me doesn't mean I’m the person he wants me to be.  That is directly time to the choices we make. And the choices come down to what we believe.  What we really </a:t>
            </a:r>
            <a:r>
              <a:rPr lang="en-US" dirty="0" err="1"/>
              <a:t>belive</a:t>
            </a:r>
            <a:r>
              <a:rPr lang="en-US" dirty="0"/>
              <a:t>.</a:t>
            </a:r>
          </a:p>
        </p:txBody>
      </p:sp>
      <p:sp>
        <p:nvSpPr>
          <p:cNvPr id="4" name="Slide Number Placeholder 3"/>
          <p:cNvSpPr>
            <a:spLocks noGrp="1"/>
          </p:cNvSpPr>
          <p:nvPr>
            <p:ph type="sldNum" sz="quarter" idx="5"/>
          </p:nvPr>
        </p:nvSpPr>
        <p:spPr/>
        <p:txBody>
          <a:bodyPr/>
          <a:lstStyle/>
          <a:p>
            <a:fld id="{14E03B18-F139-4B2C-9A44-4FF4F6AE68AC}" type="slidenum">
              <a:rPr lang="en-US" smtClean="0"/>
              <a:t>4</a:t>
            </a:fld>
            <a:endParaRPr lang="en-US"/>
          </a:p>
        </p:txBody>
      </p:sp>
    </p:spTree>
    <p:extLst>
      <p:ext uri="{BB962C8B-B14F-4D97-AF65-F5344CB8AC3E}">
        <p14:creationId xmlns:p14="http://schemas.microsoft.com/office/powerpoint/2010/main" val="942070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96542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Faith isn’t trying really hard to believe to make something true.</a:t>
            </a:r>
          </a:p>
        </p:txBody>
      </p:sp>
      <p:sp>
        <p:nvSpPr>
          <p:cNvPr id="4" name="Slide Number Placeholder 3"/>
          <p:cNvSpPr>
            <a:spLocks noGrp="1"/>
          </p:cNvSpPr>
          <p:nvPr>
            <p:ph type="sldNum" sz="quarter" idx="5"/>
          </p:nvPr>
        </p:nvSpPr>
        <p:spPr/>
        <p:txBody>
          <a:bodyPr/>
          <a:lstStyle/>
          <a:p>
            <a:fld id="{14E03B18-F139-4B2C-9A44-4FF4F6AE68AC}" type="slidenum">
              <a:rPr lang="en-US" smtClean="0"/>
              <a:t>7</a:t>
            </a:fld>
            <a:endParaRPr lang="en-US"/>
          </a:p>
        </p:txBody>
      </p:sp>
    </p:spTree>
    <p:extLst>
      <p:ext uri="{BB962C8B-B14F-4D97-AF65-F5344CB8AC3E}">
        <p14:creationId xmlns:p14="http://schemas.microsoft.com/office/powerpoint/2010/main" val="633640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333361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were created with this God given needs.   Eve before sin entered the world these are legitimate needs that are at the core of us.   Men and women are searching for these.  All social media post are answering these needs. These are not wrong, but as we will see how we go about trying to get this meet are the root </a:t>
            </a:r>
            <a:r>
              <a:rPr lang="en-US" dirty="0" err="1"/>
              <a:t>cuase</a:t>
            </a:r>
            <a:r>
              <a:rPr lang="en-US" dirty="0"/>
              <a:t> of much of our struggle.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77643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Growing Faith</a:t>
            </a:r>
          </a:p>
          <a:p>
            <a:r>
              <a:rPr lang="en-US" dirty="0"/>
              <a:t>A Child Jumps the Dad catches her</a:t>
            </a:r>
          </a:p>
          <a:p>
            <a:r>
              <a:rPr lang="en-US" dirty="0"/>
              <a:t>Moves further back and the child jumps </a:t>
            </a:r>
            <a:r>
              <a:rPr lang="en-US" dirty="0" err="1"/>
              <a:t>agan</a:t>
            </a:r>
            <a:endParaRPr lang="en-US" dirty="0"/>
          </a:p>
          <a:p>
            <a:r>
              <a:rPr lang="en-US" dirty="0" err="1"/>
              <a:t>Eac</a:t>
            </a:r>
            <a:r>
              <a:rPr lang="en-US" dirty="0"/>
              <a:t> time her faith will keep growing as long as her father is faithful to catch.</a:t>
            </a:r>
          </a:p>
          <a:p>
            <a:endParaRPr lang="en-US" dirty="0"/>
          </a:p>
          <a:p>
            <a:r>
              <a:rPr lang="en-US" dirty="0"/>
              <a:t>Her that is how our faith is grown.</a:t>
            </a:r>
          </a:p>
        </p:txBody>
      </p:sp>
      <p:sp>
        <p:nvSpPr>
          <p:cNvPr id="4" name="Slide Number Placeholder 3"/>
          <p:cNvSpPr>
            <a:spLocks noGrp="1"/>
          </p:cNvSpPr>
          <p:nvPr>
            <p:ph type="sldNum" sz="quarter" idx="5"/>
          </p:nvPr>
        </p:nvSpPr>
        <p:spPr/>
        <p:txBody>
          <a:bodyPr/>
          <a:lstStyle/>
          <a:p>
            <a:fld id="{14E03B18-F139-4B2C-9A44-4FF4F6AE68AC}" type="slidenum">
              <a:rPr lang="en-US" smtClean="0"/>
              <a:t>10</a:t>
            </a:fld>
            <a:endParaRPr lang="en-US"/>
          </a:p>
        </p:txBody>
      </p:sp>
    </p:spTree>
    <p:extLst>
      <p:ext uri="{BB962C8B-B14F-4D97-AF65-F5344CB8AC3E}">
        <p14:creationId xmlns:p14="http://schemas.microsoft.com/office/powerpoint/2010/main" val="2387270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4E108F-E9A8-4AB7-B136-4EF6262005D1}" type="slidenum">
              <a:rPr lang="en-US" smtClean="0">
                <a:solidFill>
                  <a:prstClr val="black"/>
                </a:solidFill>
                <a:latin typeface="Calibri"/>
              </a:rPr>
              <a:pPr>
                <a:defRPr/>
              </a:pPr>
              <a:t>11</a:t>
            </a:fld>
            <a:endParaRPr lang="en-US">
              <a:solidFill>
                <a:prstClr val="black"/>
              </a:solidFill>
              <a:latin typeface="Calibri"/>
            </a:endParaRPr>
          </a:p>
        </p:txBody>
      </p:sp>
    </p:spTree>
    <p:extLst>
      <p:ext uri="{BB962C8B-B14F-4D97-AF65-F5344CB8AC3E}">
        <p14:creationId xmlns:p14="http://schemas.microsoft.com/office/powerpoint/2010/main" val="1129634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Actually Faith is much more practical than that. We all live by faith everyday.</a:t>
            </a:r>
          </a:p>
          <a:p>
            <a:r>
              <a:rPr lang="en-US" dirty="0"/>
              <a:t>We all got here tonight by faith.  Faith in the stop light that its red for</a:t>
            </a:r>
            <a:r>
              <a:rPr lang="en-US" baseline="0" dirty="0"/>
              <a:t> other cars.</a:t>
            </a:r>
          </a:p>
          <a:p>
            <a:r>
              <a:rPr lang="en-US" baseline="0" dirty="0"/>
              <a:t>Faith the others drivers will see the red light.</a:t>
            </a:r>
          </a:p>
          <a:p>
            <a:r>
              <a:rPr lang="en-US" baseline="0" dirty="0"/>
              <a:t>Faith they will press the break</a:t>
            </a:r>
          </a:p>
          <a:p>
            <a:r>
              <a:rPr lang="en-US" baseline="0" dirty="0" err="1"/>
              <a:t>Fiath</a:t>
            </a:r>
            <a:r>
              <a:rPr lang="en-US" baseline="0" dirty="0"/>
              <a:t> their card will stop and not hit you.</a:t>
            </a:r>
          </a:p>
          <a:p>
            <a:endParaRPr lang="en-US" baseline="0" dirty="0"/>
          </a:p>
          <a:p>
            <a:r>
              <a:rPr lang="en-US" baseline="0" dirty="0"/>
              <a:t>Traffic lights can go wrong. Other faith objects like our parents, church, friends, spouses, and children can let us down.</a:t>
            </a:r>
          </a:p>
          <a:p>
            <a:endParaRPr lang="en-US" baseline="0" dirty="0"/>
          </a:p>
          <a:p>
            <a:r>
              <a:rPr lang="en-US" baseline="0" dirty="0"/>
              <a:t>However Heb 13:8 says “Jesus Christ is the same </a:t>
            </a:r>
            <a:r>
              <a:rPr lang="en-US" baseline="0" dirty="0" err="1"/>
              <a:t>yeterdday</a:t>
            </a:r>
            <a:r>
              <a:rPr lang="en-US" baseline="0" dirty="0"/>
              <a:t> today and forever.”  That is why he is the one in whom we can put our faith and he will never fail us.  He never </a:t>
            </a:r>
            <a:r>
              <a:rPr lang="en-US" baseline="0" dirty="0" err="1"/>
              <a:t>chanes</a:t>
            </a:r>
            <a:r>
              <a:rPr lang="en-US" baseline="0" dirty="0"/>
              <a:t>. He has never </a:t>
            </a:r>
            <a:r>
              <a:rPr lang="en-US" baseline="0" dirty="0" err="1"/>
              <a:t>afiled</a:t>
            </a:r>
            <a:r>
              <a:rPr lang="en-US" baseline="0" dirty="0"/>
              <a:t> to be and d all that He said eh would be and no. </a:t>
            </a:r>
          </a:p>
          <a:p>
            <a:endParaRPr lang="en-US" dirty="0"/>
          </a:p>
        </p:txBody>
      </p:sp>
      <p:sp>
        <p:nvSpPr>
          <p:cNvPr id="4" name="Slide Number Placeholder 3"/>
          <p:cNvSpPr>
            <a:spLocks noGrp="1"/>
          </p:cNvSpPr>
          <p:nvPr>
            <p:ph type="sldNum" sz="quarter" idx="10"/>
          </p:nvPr>
        </p:nvSpPr>
        <p:spPr/>
        <p:txBody>
          <a:bodyPr/>
          <a:lstStyle/>
          <a:p>
            <a:fld id="{14E03B18-F139-4B2C-9A44-4FF4F6AE68AC}" type="slidenum">
              <a:rPr lang="en-US" smtClean="0"/>
              <a:t>12</a:t>
            </a:fld>
            <a:endParaRPr lang="en-US"/>
          </a:p>
        </p:txBody>
      </p:sp>
    </p:spTree>
    <p:extLst>
      <p:ext uri="{BB962C8B-B14F-4D97-AF65-F5344CB8AC3E}">
        <p14:creationId xmlns:p14="http://schemas.microsoft.com/office/powerpoint/2010/main" val="31100815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13</a:t>
            </a:fld>
            <a:endParaRPr lang="en-US"/>
          </a:p>
        </p:txBody>
      </p:sp>
    </p:spTree>
    <p:extLst>
      <p:ext uri="{BB962C8B-B14F-4D97-AF65-F5344CB8AC3E}">
        <p14:creationId xmlns:p14="http://schemas.microsoft.com/office/powerpoint/2010/main" val="30811264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499425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78250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E03B18-F139-4B2C-9A44-4FF4F6AE68AC}" type="slidenum">
              <a:rPr lang="en-US" smtClean="0"/>
              <a:t>16</a:t>
            </a:fld>
            <a:endParaRPr lang="en-US"/>
          </a:p>
        </p:txBody>
      </p:sp>
    </p:spTree>
    <p:extLst>
      <p:ext uri="{BB962C8B-B14F-4D97-AF65-F5344CB8AC3E}">
        <p14:creationId xmlns:p14="http://schemas.microsoft.com/office/powerpoint/2010/main" val="16491868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issue of faith is not if we </a:t>
            </a:r>
            <a:r>
              <a:rPr lang="en-US" dirty="0" err="1"/>
              <a:t>belive</a:t>
            </a:r>
            <a:r>
              <a:rPr lang="en-US" dirty="0"/>
              <a:t> or not. Everyone </a:t>
            </a:r>
            <a:r>
              <a:rPr lang="en-US" dirty="0" err="1"/>
              <a:t>belives</a:t>
            </a:r>
            <a:r>
              <a:rPr lang="en-US" dirty="0"/>
              <a:t> in something.  Some </a:t>
            </a:r>
            <a:r>
              <a:rPr lang="en-US" dirty="0" err="1"/>
              <a:t>peole</a:t>
            </a:r>
            <a:r>
              <a:rPr lang="en-US" dirty="0"/>
              <a:t> choose to </a:t>
            </a:r>
            <a:r>
              <a:rPr lang="en-US" dirty="0" err="1"/>
              <a:t>blive</a:t>
            </a:r>
            <a:r>
              <a:rPr lang="en-US" dirty="0"/>
              <a:t> there is no such thing as a God that created and that we </a:t>
            </a:r>
            <a:r>
              <a:rPr lang="en-US" dirty="0" err="1"/>
              <a:t>evloved</a:t>
            </a:r>
            <a:r>
              <a:rPr lang="en-US" dirty="0"/>
              <a:t> from animals.  That’s faith.</a:t>
            </a:r>
          </a:p>
          <a:p>
            <a:r>
              <a:rPr lang="en-US" dirty="0"/>
              <a:t>No the critical </a:t>
            </a:r>
            <a:r>
              <a:rPr lang="en-US" dirty="0" err="1"/>
              <a:t>ies</a:t>
            </a:r>
            <a:r>
              <a:rPr lang="en-US" dirty="0"/>
              <a:t> is </a:t>
            </a:r>
          </a:p>
        </p:txBody>
      </p:sp>
      <p:sp>
        <p:nvSpPr>
          <p:cNvPr id="4" name="Slide Number Placeholder 3"/>
          <p:cNvSpPr>
            <a:spLocks noGrp="1"/>
          </p:cNvSpPr>
          <p:nvPr>
            <p:ph type="sldNum" sz="quarter" idx="5"/>
          </p:nvPr>
        </p:nvSpPr>
        <p:spPr/>
        <p:txBody>
          <a:bodyPr/>
          <a:lstStyle/>
          <a:p>
            <a:fld id="{14E03B18-F139-4B2C-9A44-4FF4F6AE68AC}" type="slidenum">
              <a:rPr lang="en-US" smtClean="0"/>
              <a:t>17</a:t>
            </a:fld>
            <a:endParaRPr lang="en-US"/>
          </a:p>
        </p:txBody>
      </p:sp>
    </p:spTree>
    <p:extLst>
      <p:ext uri="{BB962C8B-B14F-4D97-AF65-F5344CB8AC3E}">
        <p14:creationId xmlns:p14="http://schemas.microsoft.com/office/powerpoint/2010/main" val="22944325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4E108F-E9A8-4AB7-B136-4EF6262005D1}" type="slidenum">
              <a:rPr lang="en-US" smtClean="0">
                <a:solidFill>
                  <a:prstClr val="black"/>
                </a:solidFill>
                <a:latin typeface="Calibri"/>
              </a:rPr>
              <a:pPr>
                <a:defRPr/>
              </a:pPr>
              <a:t>18</a:t>
            </a:fld>
            <a:endParaRPr lang="en-US">
              <a:solidFill>
                <a:prstClr val="black"/>
              </a:solidFill>
              <a:latin typeface="Calibri"/>
            </a:endParaRPr>
          </a:p>
        </p:txBody>
      </p:sp>
    </p:spTree>
    <p:extLst>
      <p:ext uri="{BB962C8B-B14F-4D97-AF65-F5344CB8AC3E}">
        <p14:creationId xmlns:p14="http://schemas.microsoft.com/office/powerpoint/2010/main" val="2964132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4E108F-E9A8-4AB7-B136-4EF6262005D1}" type="slidenum">
              <a:rPr lang="en-US" smtClean="0">
                <a:solidFill>
                  <a:prstClr val="black"/>
                </a:solidFill>
                <a:latin typeface="Calibri"/>
              </a:rPr>
              <a:pPr>
                <a:defRPr/>
              </a:pPr>
              <a:t>19</a:t>
            </a:fld>
            <a:endParaRPr lang="en-US">
              <a:solidFill>
                <a:prstClr val="black"/>
              </a:solidFill>
              <a:latin typeface="Calibri"/>
            </a:endParaRPr>
          </a:p>
        </p:txBody>
      </p:sp>
    </p:spTree>
    <p:extLst>
      <p:ext uri="{BB962C8B-B14F-4D97-AF65-F5344CB8AC3E}">
        <p14:creationId xmlns:p14="http://schemas.microsoft.com/office/powerpoint/2010/main" val="28797655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20</a:t>
            </a:fld>
            <a:endParaRPr lang="en-US"/>
          </a:p>
        </p:txBody>
      </p:sp>
    </p:spTree>
    <p:extLst>
      <p:ext uri="{BB962C8B-B14F-4D97-AF65-F5344CB8AC3E}">
        <p14:creationId xmlns:p14="http://schemas.microsoft.com/office/powerpoint/2010/main" val="3377225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example her drivers license. Get as creative as possible.   Give them 3 minutes.  Have table with the most read theirs off then the other tables can fill with ay missed.</a:t>
            </a:r>
          </a:p>
        </p:txBody>
      </p:sp>
      <p:sp>
        <p:nvSpPr>
          <p:cNvPr id="4" name="Slide Number Placeholder 3"/>
          <p:cNvSpPr>
            <a:spLocks noGrp="1"/>
          </p:cNvSpPr>
          <p:nvPr>
            <p:ph type="sldNum" sz="quarter" idx="10"/>
          </p:nvPr>
        </p:nvSpPr>
        <p:spPr/>
        <p:txBody>
          <a:bodyPr/>
          <a:lstStyle/>
          <a:p>
            <a:fld id="{CF4E108F-E9A8-4AB7-B136-4EF6262005D1}" type="slidenum">
              <a:rPr lang="en-US" smtClean="0"/>
              <a:t>21</a:t>
            </a:fld>
            <a:endParaRPr lang="en-US"/>
          </a:p>
        </p:txBody>
      </p:sp>
    </p:spTree>
    <p:extLst>
      <p:ext uri="{BB962C8B-B14F-4D97-AF65-F5344CB8AC3E}">
        <p14:creationId xmlns:p14="http://schemas.microsoft.com/office/powerpoint/2010/main" val="3081126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A1D28-8691-4784-B52C-C8C79FFAAE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A51195-538A-4258-9CAD-95E2C57A77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AB7177E-B442-4F78-BA0A-52EA202F219E}"/>
              </a:ext>
            </a:extLst>
          </p:cNvPr>
          <p:cNvSpPr>
            <a:spLocks noGrp="1"/>
          </p:cNvSpPr>
          <p:nvPr>
            <p:ph type="dt" sz="half" idx="10"/>
          </p:nvPr>
        </p:nvSpPr>
        <p:spPr/>
        <p:txBody>
          <a:bodyPr/>
          <a:lstStyle/>
          <a:p>
            <a:fld id="{12551079-BE47-416B-A88A-14EEA2FA2FA2}" type="datetimeFigureOut">
              <a:rPr lang="en-US" smtClean="0"/>
              <a:t>2/6/2019</a:t>
            </a:fld>
            <a:endParaRPr lang="en-US"/>
          </a:p>
        </p:txBody>
      </p:sp>
      <p:sp>
        <p:nvSpPr>
          <p:cNvPr id="5" name="Footer Placeholder 4">
            <a:extLst>
              <a:ext uri="{FF2B5EF4-FFF2-40B4-BE49-F238E27FC236}">
                <a16:creationId xmlns:a16="http://schemas.microsoft.com/office/drawing/2014/main" id="{601602B9-16B5-4823-9A70-77C69DDDB1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3E890D-1397-4C75-97C5-CDA6DFE25E8C}"/>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3433234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2DF19-EE26-4A43-93FE-B2A4F237C0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088092-4915-4EFC-9296-CA72CCED0A2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E25C7D-D8EB-4E2C-B513-4BA828E3BEEB}"/>
              </a:ext>
            </a:extLst>
          </p:cNvPr>
          <p:cNvSpPr>
            <a:spLocks noGrp="1"/>
          </p:cNvSpPr>
          <p:nvPr>
            <p:ph type="dt" sz="half" idx="10"/>
          </p:nvPr>
        </p:nvSpPr>
        <p:spPr/>
        <p:txBody>
          <a:bodyPr/>
          <a:lstStyle/>
          <a:p>
            <a:fld id="{12551079-BE47-416B-A88A-14EEA2FA2FA2}" type="datetimeFigureOut">
              <a:rPr lang="en-US" smtClean="0"/>
              <a:t>2/6/2019</a:t>
            </a:fld>
            <a:endParaRPr lang="en-US"/>
          </a:p>
        </p:txBody>
      </p:sp>
      <p:sp>
        <p:nvSpPr>
          <p:cNvPr id="5" name="Footer Placeholder 4">
            <a:extLst>
              <a:ext uri="{FF2B5EF4-FFF2-40B4-BE49-F238E27FC236}">
                <a16:creationId xmlns:a16="http://schemas.microsoft.com/office/drawing/2014/main" id="{019975EB-A6A2-43A2-B813-F32BA31629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F97CAC-C820-49F8-9DBD-631F1C7594E2}"/>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3285894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665D9-E623-4B43-B443-5221A35E1C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4903E8F-1C5C-4CD3-B8AD-FAE167853C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55C6083-D702-4738-9971-89E66F1F6F40}"/>
              </a:ext>
            </a:extLst>
          </p:cNvPr>
          <p:cNvSpPr>
            <a:spLocks noGrp="1"/>
          </p:cNvSpPr>
          <p:nvPr>
            <p:ph type="dt" sz="half" idx="10"/>
          </p:nvPr>
        </p:nvSpPr>
        <p:spPr/>
        <p:txBody>
          <a:bodyPr/>
          <a:lstStyle/>
          <a:p>
            <a:fld id="{12551079-BE47-416B-A88A-14EEA2FA2FA2}" type="datetimeFigureOut">
              <a:rPr lang="en-US" smtClean="0"/>
              <a:t>2/6/2019</a:t>
            </a:fld>
            <a:endParaRPr lang="en-US"/>
          </a:p>
        </p:txBody>
      </p:sp>
      <p:sp>
        <p:nvSpPr>
          <p:cNvPr id="5" name="Footer Placeholder 4">
            <a:extLst>
              <a:ext uri="{FF2B5EF4-FFF2-40B4-BE49-F238E27FC236}">
                <a16:creationId xmlns:a16="http://schemas.microsoft.com/office/drawing/2014/main" id="{E70FB3D5-DA81-476C-B0F0-A196BA7FDE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368BFA-CE4B-479E-9E04-FD46461DCFF5}"/>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555132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C197F-7629-4D2E-8A19-16F64453E9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4E5DFA-3A18-4535-9507-D04FE596EA8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6C67A9-7445-49F1-88BB-6F42CBCE729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4A001B2-4BD9-48D5-92BB-9B0406ED84A2}"/>
              </a:ext>
            </a:extLst>
          </p:cNvPr>
          <p:cNvSpPr>
            <a:spLocks noGrp="1"/>
          </p:cNvSpPr>
          <p:nvPr>
            <p:ph type="dt" sz="half" idx="10"/>
          </p:nvPr>
        </p:nvSpPr>
        <p:spPr/>
        <p:txBody>
          <a:bodyPr/>
          <a:lstStyle/>
          <a:p>
            <a:fld id="{12551079-BE47-416B-A88A-14EEA2FA2FA2}" type="datetimeFigureOut">
              <a:rPr lang="en-US" smtClean="0"/>
              <a:t>2/6/2019</a:t>
            </a:fld>
            <a:endParaRPr lang="en-US"/>
          </a:p>
        </p:txBody>
      </p:sp>
      <p:sp>
        <p:nvSpPr>
          <p:cNvPr id="6" name="Footer Placeholder 5">
            <a:extLst>
              <a:ext uri="{FF2B5EF4-FFF2-40B4-BE49-F238E27FC236}">
                <a16:creationId xmlns:a16="http://schemas.microsoft.com/office/drawing/2014/main" id="{3697859B-4D17-4D77-890A-E83A039E5F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7C5881-238F-45A7-8604-7C334B69F55E}"/>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2934057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6F114-A74D-4586-9D61-F6FD4C118EA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79C49EE-8D89-4256-A5E4-E20640D84A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EDA1835-7F30-4844-A2F8-5729F24CC4B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2D1D47E-548D-4CDC-AD1E-B1AB3FA473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3D457C1-ADEB-4D32-ACA0-4AD541F4606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11A0FA7-3391-4334-81A6-434328F4CB94}"/>
              </a:ext>
            </a:extLst>
          </p:cNvPr>
          <p:cNvSpPr>
            <a:spLocks noGrp="1"/>
          </p:cNvSpPr>
          <p:nvPr>
            <p:ph type="dt" sz="half" idx="10"/>
          </p:nvPr>
        </p:nvSpPr>
        <p:spPr/>
        <p:txBody>
          <a:bodyPr/>
          <a:lstStyle/>
          <a:p>
            <a:fld id="{12551079-BE47-416B-A88A-14EEA2FA2FA2}" type="datetimeFigureOut">
              <a:rPr lang="en-US" smtClean="0"/>
              <a:t>2/6/2019</a:t>
            </a:fld>
            <a:endParaRPr lang="en-US"/>
          </a:p>
        </p:txBody>
      </p:sp>
      <p:sp>
        <p:nvSpPr>
          <p:cNvPr id="8" name="Footer Placeholder 7">
            <a:extLst>
              <a:ext uri="{FF2B5EF4-FFF2-40B4-BE49-F238E27FC236}">
                <a16:creationId xmlns:a16="http://schemas.microsoft.com/office/drawing/2014/main" id="{696AA2B5-6FCC-4D83-AEC7-CC0101FBF77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EFE4337-D5C2-4DBE-B1F4-4F12A5A9B0C0}"/>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18300612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95431-5B1B-45F2-B61A-A53E272086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0EB5C2-46B2-417E-9327-E15D4F74F710}"/>
              </a:ext>
            </a:extLst>
          </p:cNvPr>
          <p:cNvSpPr>
            <a:spLocks noGrp="1"/>
          </p:cNvSpPr>
          <p:nvPr>
            <p:ph type="dt" sz="half" idx="10"/>
          </p:nvPr>
        </p:nvSpPr>
        <p:spPr/>
        <p:txBody>
          <a:bodyPr/>
          <a:lstStyle/>
          <a:p>
            <a:fld id="{12551079-BE47-416B-A88A-14EEA2FA2FA2}" type="datetimeFigureOut">
              <a:rPr lang="en-US" smtClean="0"/>
              <a:t>2/6/2019</a:t>
            </a:fld>
            <a:endParaRPr lang="en-US"/>
          </a:p>
        </p:txBody>
      </p:sp>
      <p:sp>
        <p:nvSpPr>
          <p:cNvPr id="4" name="Footer Placeholder 3">
            <a:extLst>
              <a:ext uri="{FF2B5EF4-FFF2-40B4-BE49-F238E27FC236}">
                <a16:creationId xmlns:a16="http://schemas.microsoft.com/office/drawing/2014/main" id="{E5F9DC72-0AB0-452C-9FB5-BD757CC9542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D74C4E-5221-4A58-A6E7-84C7E3272D7E}"/>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1649884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502868-2865-4891-82B8-7C1AF8ADFBA9}"/>
              </a:ext>
            </a:extLst>
          </p:cNvPr>
          <p:cNvSpPr>
            <a:spLocks noGrp="1"/>
          </p:cNvSpPr>
          <p:nvPr>
            <p:ph type="dt" sz="half" idx="10"/>
          </p:nvPr>
        </p:nvSpPr>
        <p:spPr/>
        <p:txBody>
          <a:bodyPr/>
          <a:lstStyle/>
          <a:p>
            <a:fld id="{12551079-BE47-416B-A88A-14EEA2FA2FA2}" type="datetimeFigureOut">
              <a:rPr lang="en-US" smtClean="0"/>
              <a:t>2/6/2019</a:t>
            </a:fld>
            <a:endParaRPr lang="en-US"/>
          </a:p>
        </p:txBody>
      </p:sp>
      <p:sp>
        <p:nvSpPr>
          <p:cNvPr id="3" name="Footer Placeholder 2">
            <a:extLst>
              <a:ext uri="{FF2B5EF4-FFF2-40B4-BE49-F238E27FC236}">
                <a16:creationId xmlns:a16="http://schemas.microsoft.com/office/drawing/2014/main" id="{3BE6F35D-277A-4D27-ABC0-8515BF3866C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E8539D1-4EC1-434C-8897-437F26DC8311}"/>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572675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6EF57-03A6-4921-AB58-718CD51697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86DD3E-6534-4CD7-9226-0039BEA91A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D70C50-9010-4BEF-B366-37308F19A4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C74C783-55D2-40B4-89B4-174E3D5B0E5D}"/>
              </a:ext>
            </a:extLst>
          </p:cNvPr>
          <p:cNvSpPr>
            <a:spLocks noGrp="1"/>
          </p:cNvSpPr>
          <p:nvPr>
            <p:ph type="dt" sz="half" idx="10"/>
          </p:nvPr>
        </p:nvSpPr>
        <p:spPr/>
        <p:txBody>
          <a:bodyPr/>
          <a:lstStyle/>
          <a:p>
            <a:fld id="{12551079-BE47-416B-A88A-14EEA2FA2FA2}" type="datetimeFigureOut">
              <a:rPr lang="en-US" smtClean="0"/>
              <a:t>2/6/2019</a:t>
            </a:fld>
            <a:endParaRPr lang="en-US"/>
          </a:p>
        </p:txBody>
      </p:sp>
      <p:sp>
        <p:nvSpPr>
          <p:cNvPr id="6" name="Footer Placeholder 5">
            <a:extLst>
              <a:ext uri="{FF2B5EF4-FFF2-40B4-BE49-F238E27FC236}">
                <a16:creationId xmlns:a16="http://schemas.microsoft.com/office/drawing/2014/main" id="{E56EAC5A-A5E7-47F4-80B0-70778C79A6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FCD437-E38F-413D-8502-5981263F16E8}"/>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3908413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259B3-670C-4723-A137-5E032397FE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DEF1C9-5AA8-4FC4-9739-604569B289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35C5ADA-6E9B-4EF2-B35F-9A256C9E98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49A3149-E0BF-48F5-A7BA-AE29FC76B9B9}"/>
              </a:ext>
            </a:extLst>
          </p:cNvPr>
          <p:cNvSpPr>
            <a:spLocks noGrp="1"/>
          </p:cNvSpPr>
          <p:nvPr>
            <p:ph type="dt" sz="half" idx="10"/>
          </p:nvPr>
        </p:nvSpPr>
        <p:spPr/>
        <p:txBody>
          <a:bodyPr/>
          <a:lstStyle/>
          <a:p>
            <a:fld id="{12551079-BE47-416B-A88A-14EEA2FA2FA2}" type="datetimeFigureOut">
              <a:rPr lang="en-US" smtClean="0"/>
              <a:t>2/6/2019</a:t>
            </a:fld>
            <a:endParaRPr lang="en-US"/>
          </a:p>
        </p:txBody>
      </p:sp>
      <p:sp>
        <p:nvSpPr>
          <p:cNvPr id="6" name="Footer Placeholder 5">
            <a:extLst>
              <a:ext uri="{FF2B5EF4-FFF2-40B4-BE49-F238E27FC236}">
                <a16:creationId xmlns:a16="http://schemas.microsoft.com/office/drawing/2014/main" id="{63A6352E-00EA-4F5E-9F9B-9EC5F967C7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919CF8-3700-4850-B74F-04D3C5B999FD}"/>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1284395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8E66D-6E33-4704-95A9-C9E9DFF133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274616-B25C-400B-BBB5-E4B3CB34949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9CDF4B-0C62-45E7-AFC9-35F9BE4CBC21}"/>
              </a:ext>
            </a:extLst>
          </p:cNvPr>
          <p:cNvSpPr>
            <a:spLocks noGrp="1"/>
          </p:cNvSpPr>
          <p:nvPr>
            <p:ph type="dt" sz="half" idx="10"/>
          </p:nvPr>
        </p:nvSpPr>
        <p:spPr/>
        <p:txBody>
          <a:bodyPr/>
          <a:lstStyle/>
          <a:p>
            <a:fld id="{12551079-BE47-416B-A88A-14EEA2FA2FA2}" type="datetimeFigureOut">
              <a:rPr lang="en-US" smtClean="0"/>
              <a:t>2/6/2019</a:t>
            </a:fld>
            <a:endParaRPr lang="en-US"/>
          </a:p>
        </p:txBody>
      </p:sp>
      <p:sp>
        <p:nvSpPr>
          <p:cNvPr id="5" name="Footer Placeholder 4">
            <a:extLst>
              <a:ext uri="{FF2B5EF4-FFF2-40B4-BE49-F238E27FC236}">
                <a16:creationId xmlns:a16="http://schemas.microsoft.com/office/drawing/2014/main" id="{1FC7E931-1339-4999-AD7A-07F1668EAC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6F7A0C-A0B2-48B0-8E0C-F6AA9F775ACC}"/>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3452939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29752D-92AC-4291-B5B5-83553A27057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35F748-4155-4055-BB9B-EB784D8CE65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2377DD-E9CE-4B1E-91DF-383076976F3A}"/>
              </a:ext>
            </a:extLst>
          </p:cNvPr>
          <p:cNvSpPr>
            <a:spLocks noGrp="1"/>
          </p:cNvSpPr>
          <p:nvPr>
            <p:ph type="dt" sz="half" idx="10"/>
          </p:nvPr>
        </p:nvSpPr>
        <p:spPr/>
        <p:txBody>
          <a:bodyPr/>
          <a:lstStyle/>
          <a:p>
            <a:fld id="{12551079-BE47-416B-A88A-14EEA2FA2FA2}" type="datetimeFigureOut">
              <a:rPr lang="en-US" smtClean="0"/>
              <a:t>2/6/2019</a:t>
            </a:fld>
            <a:endParaRPr lang="en-US"/>
          </a:p>
        </p:txBody>
      </p:sp>
      <p:sp>
        <p:nvSpPr>
          <p:cNvPr id="5" name="Footer Placeholder 4">
            <a:extLst>
              <a:ext uri="{FF2B5EF4-FFF2-40B4-BE49-F238E27FC236}">
                <a16:creationId xmlns:a16="http://schemas.microsoft.com/office/drawing/2014/main" id="{AE6C2927-3A63-4382-B7FC-66DD50DB0E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A2DE2E-FF40-4F65-9033-977226BBD936}"/>
              </a:ext>
            </a:extLst>
          </p:cNvPr>
          <p:cNvSpPr>
            <a:spLocks noGrp="1"/>
          </p:cNvSpPr>
          <p:nvPr>
            <p:ph type="sldNum" sz="quarter" idx="12"/>
          </p:nvPr>
        </p:nvSpPr>
        <p:spPr/>
        <p:txBody>
          <a:bodyPr/>
          <a:lstStyle/>
          <a:p>
            <a:fld id="{920002AA-8EF4-46B1-9294-8A7021AD6825}" type="slidenum">
              <a:rPr lang="en-US" smtClean="0"/>
              <a:t>‹#›</a:t>
            </a:fld>
            <a:endParaRPr lang="en-US"/>
          </a:p>
        </p:txBody>
      </p:sp>
    </p:spTree>
    <p:extLst>
      <p:ext uri="{BB962C8B-B14F-4D97-AF65-F5344CB8AC3E}">
        <p14:creationId xmlns:p14="http://schemas.microsoft.com/office/powerpoint/2010/main" val="33783196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E3C2F32-332F-48B5-9A78-10B79C5521B0}" type="datetimeFigureOut">
              <a:rPr lang="en-US" smtClean="0"/>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287347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90707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3C2F32-332F-48B5-9A78-10B79C5521B0}" type="datetimeFigureOut">
              <a:rPr lang="en-US" smtClean="0"/>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2146538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E3C2F32-332F-48B5-9A78-10B79C5521B0}" type="datetimeFigureOut">
              <a:rPr lang="en-US" smtClean="0"/>
              <a:t>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4260264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E3C2F32-332F-48B5-9A78-10B79C5521B0}" type="datetimeFigureOut">
              <a:rPr lang="en-US" smtClean="0"/>
              <a:t>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824058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E3C2F32-332F-48B5-9A78-10B79C5521B0}" type="datetimeFigureOut">
              <a:rPr lang="en-US" smtClean="0"/>
              <a:t>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3158010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C2F32-332F-48B5-9A78-10B79C5521B0}" type="datetimeFigureOut">
              <a:rPr lang="en-US" smtClean="0"/>
              <a:t>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2269070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t>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1125058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t>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3646240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2478876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722A60-87A5-4578-9F2C-EC88FEA1BCB4}" type="slidenum">
              <a:rPr lang="en-US" smtClean="0"/>
              <a:t>‹#›</a:t>
            </a:fld>
            <a:endParaRPr lang="en-US"/>
          </a:p>
        </p:txBody>
      </p:sp>
    </p:spTree>
    <p:extLst>
      <p:ext uri="{BB962C8B-B14F-4D97-AF65-F5344CB8AC3E}">
        <p14:creationId xmlns:p14="http://schemas.microsoft.com/office/powerpoint/2010/main" val="693721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41408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02807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08842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52032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2/6/2019</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2758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2/6/2019</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73648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2/6/2019</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63570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59940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5262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59220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80227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89209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02566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21705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99163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2/6/2019</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17248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2/6/2019</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49185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2/6/2019</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42453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77984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94477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9458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2/6/2019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94022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8BC6F2-264B-43B3-B58E-D83CA94C5C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C83785D-78E4-41BF-826C-E472007938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9B6ED6-D370-445F-BDE0-B94DB1217B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551079-BE47-416B-A88A-14EEA2FA2FA2}" type="datetimeFigureOut">
              <a:rPr lang="en-US" smtClean="0"/>
              <a:t>2/6/2019</a:t>
            </a:fld>
            <a:endParaRPr lang="en-US"/>
          </a:p>
        </p:txBody>
      </p:sp>
      <p:sp>
        <p:nvSpPr>
          <p:cNvPr id="5" name="Footer Placeholder 4">
            <a:extLst>
              <a:ext uri="{FF2B5EF4-FFF2-40B4-BE49-F238E27FC236}">
                <a16:creationId xmlns:a16="http://schemas.microsoft.com/office/drawing/2014/main" id="{DC5BFBC4-CBF7-4E4D-B973-224AFE1A6D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A88FC9B-46DF-4A52-87B4-4D6131F513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0002AA-8EF4-46B1-9294-8A7021AD6825}" type="slidenum">
              <a:rPr lang="en-US" smtClean="0"/>
              <a:t>‹#›</a:t>
            </a:fld>
            <a:endParaRPr lang="en-US"/>
          </a:p>
        </p:txBody>
      </p:sp>
    </p:spTree>
    <p:extLst>
      <p:ext uri="{BB962C8B-B14F-4D97-AF65-F5344CB8AC3E}">
        <p14:creationId xmlns:p14="http://schemas.microsoft.com/office/powerpoint/2010/main" val="31244638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8E3C2F32-332F-48B5-9A78-10B79C5521B0}" type="datetimeFigureOut">
              <a:rPr lang="en-US" smtClean="0"/>
              <a:t>2/6/2019</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EB722A60-87A5-4578-9F2C-EC88FEA1BCB4}" type="slidenum">
              <a:rPr lang="en-US" smtClean="0"/>
              <a:t>‹#›</a:t>
            </a:fld>
            <a:endParaRPr lang="en-US"/>
          </a:p>
        </p:txBody>
      </p:sp>
    </p:spTree>
    <p:extLst>
      <p:ext uri="{BB962C8B-B14F-4D97-AF65-F5344CB8AC3E}">
        <p14:creationId xmlns:p14="http://schemas.microsoft.com/office/powerpoint/2010/main" val="10990865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8E3C2F32-332F-48B5-9A78-10B79C5521B0}" type="datetimeFigureOut">
              <a:rPr lang="en-US" smtClean="0">
                <a:solidFill>
                  <a:prstClr val="black">
                    <a:tint val="75000"/>
                  </a:prstClr>
                </a:solidFill>
                <a:latin typeface="Calibri"/>
              </a:rPr>
              <a:pPr/>
              <a:t>2/6/2019</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608497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8E3C2F32-332F-48B5-9A78-10B79C5521B0}" type="datetimeFigureOut">
              <a:rPr lang="en-US" smtClean="0">
                <a:solidFill>
                  <a:prstClr val="black">
                    <a:tint val="75000"/>
                  </a:prstClr>
                </a:solidFill>
                <a:latin typeface="Calibri"/>
              </a:rPr>
              <a:pPr/>
              <a:t>2/6/2019</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EB722A60-87A5-4578-9F2C-EC88FEA1BCB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1901444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C14C4-A7AE-47ED-A645-2291505A2DB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1D85AA0-85EE-4AA7-8B5A-E248F6F144E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2CAEC88-C766-4055-8175-736A1E13F772}"/>
              </a:ext>
            </a:extLst>
          </p:cNvPr>
          <p:cNvPicPr>
            <a:picLocks noChangeAspect="1"/>
          </p:cNvPicPr>
          <p:nvPr/>
        </p:nvPicPr>
        <p:blipFill>
          <a:blip r:embed="rId2"/>
          <a:stretch>
            <a:fillRect/>
          </a:stretch>
        </p:blipFill>
        <p:spPr>
          <a:xfrm>
            <a:off x="17720" y="0"/>
            <a:ext cx="12156559" cy="6858000"/>
          </a:xfrm>
          <a:prstGeom prst="rect">
            <a:avLst/>
          </a:prstGeom>
        </p:spPr>
      </p:pic>
    </p:spTree>
    <p:extLst>
      <p:ext uri="{BB962C8B-B14F-4D97-AF65-F5344CB8AC3E}">
        <p14:creationId xmlns:p14="http://schemas.microsoft.com/office/powerpoint/2010/main" val="3013198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pic>
        <p:nvPicPr>
          <p:cNvPr id="5" name="Picture 4">
            <a:extLst>
              <a:ext uri="{FF2B5EF4-FFF2-40B4-BE49-F238E27FC236}">
                <a16:creationId xmlns:a16="http://schemas.microsoft.com/office/drawing/2014/main" id="{39226BAF-251D-4AE1-BBD7-D106231C0C1A}"/>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10261601" y="5054600"/>
            <a:ext cx="1732567" cy="1117600"/>
          </a:xfrm>
          <a:prstGeom prst="rect">
            <a:avLst/>
          </a:prstGeom>
        </p:spPr>
      </p:pic>
      <p:sp>
        <p:nvSpPr>
          <p:cNvPr id="4" name="Rectangle 3">
            <a:extLst>
              <a:ext uri="{FF2B5EF4-FFF2-40B4-BE49-F238E27FC236}">
                <a16:creationId xmlns:a16="http://schemas.microsoft.com/office/drawing/2014/main" id="{575D47C1-E4F3-46CE-B129-83AD434D26A1}"/>
              </a:ext>
            </a:extLst>
          </p:cNvPr>
          <p:cNvSpPr/>
          <p:nvPr/>
        </p:nvSpPr>
        <p:spPr>
          <a:xfrm>
            <a:off x="197834" y="-302339"/>
            <a:ext cx="11181367" cy="9694962"/>
          </a:xfrm>
          <a:prstGeom prst="rect">
            <a:avLst/>
          </a:prstGeom>
        </p:spPr>
        <p:txBody>
          <a:bodyPr wrap="square" anchor="t">
            <a:spAutoFit/>
          </a:bodyPr>
          <a:lstStyle/>
          <a:p>
            <a:pPr algn="ctr" defTabSz="1219170"/>
            <a:endParaRPr lang="en-US" sz="4800" b="1" dirty="0">
              <a:solidFill>
                <a:prstClr val="black"/>
              </a:solidFill>
              <a:latin typeface="Calibri"/>
            </a:endParaRPr>
          </a:p>
          <a:p>
            <a:pPr algn="ctr" defTabSz="1219170"/>
            <a:r>
              <a:rPr lang="en-US" sz="4800" dirty="0">
                <a:solidFill>
                  <a:srgbClr val="222222"/>
                </a:solidFill>
                <a:latin typeface="Arial" panose="020B0604020202020204" pitchFamily="34" charset="0"/>
              </a:rPr>
              <a:t>Heavenly Father, tonight I choose to submit my thoughts and understanding to you alone. Lord, I say that, “I believe.” Yet I often live as If I don’t believe. By your Spirit, I ask you to increase my faith. Tonight I choose to believe what your Word says about me. I ask this is the mighty name of Jesus. Amen</a:t>
            </a:r>
            <a:br>
              <a:rPr lang="en-US" sz="4800" dirty="0"/>
            </a:br>
            <a:endParaRPr lang="en-US" sz="4800" dirty="0">
              <a:solidFill>
                <a:prstClr val="black"/>
              </a:solidFill>
              <a:latin typeface="Calibri"/>
            </a:endParaRPr>
          </a:p>
          <a:p>
            <a:pPr algn="ctr" defTabSz="1219170"/>
            <a:endParaRPr lang="en-US" sz="4800" dirty="0">
              <a:solidFill>
                <a:prstClr val="black"/>
              </a:solidFill>
              <a:latin typeface="Calibri"/>
            </a:endParaRPr>
          </a:p>
          <a:p>
            <a:pPr algn="ctr" defTabSz="1219170"/>
            <a:br>
              <a:rPr lang="en-US" sz="4800" dirty="0">
                <a:solidFill>
                  <a:prstClr val="black"/>
                </a:solidFill>
                <a:latin typeface="Calibri"/>
              </a:rPr>
            </a:br>
            <a:endParaRPr lang="en-US" sz="4800" dirty="0">
              <a:solidFill>
                <a:prstClr val="black"/>
              </a:solidFill>
              <a:latin typeface="Calibri"/>
            </a:endParaRPr>
          </a:p>
        </p:txBody>
      </p:sp>
    </p:spTree>
    <p:extLst>
      <p:ext uri="{BB962C8B-B14F-4D97-AF65-F5344CB8AC3E}">
        <p14:creationId xmlns:p14="http://schemas.microsoft.com/office/powerpoint/2010/main" val="814158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dirty="0"/>
          </a:p>
        </p:txBody>
      </p:sp>
      <p:sp>
        <p:nvSpPr>
          <p:cNvPr id="4" name="Rectangle 3"/>
          <p:cNvSpPr/>
          <p:nvPr/>
        </p:nvSpPr>
        <p:spPr>
          <a:xfrm>
            <a:off x="7006167" y="200280"/>
            <a:ext cx="4978400" cy="6657720"/>
          </a:xfrm>
          <a:prstGeom prst="rect">
            <a:avLst/>
          </a:prstGeom>
          <a:ln>
            <a:solidFill>
              <a:schemeClr val="tx1"/>
            </a:solidFill>
          </a:ln>
        </p:spPr>
        <p:txBody>
          <a:bodyPr wrap="square">
            <a:spAutoFit/>
          </a:bodyPr>
          <a:lstStyle/>
          <a:p>
            <a:pPr algn="ctr"/>
            <a:r>
              <a:rPr lang="en-US" sz="5333" dirty="0">
                <a:cs typeface="Arial" panose="020B0604020202020204" pitchFamily="34" charset="0"/>
              </a:rPr>
              <a:t>When a woman gets married she takes on a new name?  List all the documents that she will have to change her name on.</a:t>
            </a:r>
            <a:endParaRPr lang="en-US" sz="5333" dirty="0">
              <a:solidFill>
                <a:schemeClr val="accent1">
                  <a:lumMod val="75000"/>
                </a:schemeClr>
              </a:solidFill>
              <a:cs typeface="Arial" panose="020B0604020202020204" pitchFamily="34" charset="0"/>
            </a:endParaRPr>
          </a:p>
        </p:txBody>
      </p:sp>
      <p:pic>
        <p:nvPicPr>
          <p:cNvPr id="8" name="Picture 2">
            <a:extLst>
              <a:ext uri="{FF2B5EF4-FFF2-40B4-BE49-F238E27FC236}">
                <a16:creationId xmlns:a16="http://schemas.microsoft.com/office/drawing/2014/main" id="{74E9D4CB-7E8B-4275-A85C-F28D0906963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6768" y="1295401"/>
            <a:ext cx="6475836" cy="365497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06549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dirty="0"/>
          </a:p>
        </p:txBody>
      </p:sp>
      <p:pic>
        <p:nvPicPr>
          <p:cNvPr id="5" name="Picture 4">
            <a:extLst>
              <a:ext uri="{FF2B5EF4-FFF2-40B4-BE49-F238E27FC236}">
                <a16:creationId xmlns:a16="http://schemas.microsoft.com/office/drawing/2014/main" id="{5D4CFE12-E83B-46A0-B25D-A5669EEFCA1D}"/>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2375981" y="1787696"/>
            <a:ext cx="7440038" cy="4799231"/>
          </a:xfrm>
          <a:prstGeom prst="rect">
            <a:avLst/>
          </a:prstGeom>
        </p:spPr>
      </p:pic>
      <p:sp>
        <p:nvSpPr>
          <p:cNvPr id="4" name="Rectangle 3"/>
          <p:cNvSpPr/>
          <p:nvPr/>
        </p:nvSpPr>
        <p:spPr>
          <a:xfrm>
            <a:off x="207433" y="366485"/>
            <a:ext cx="12313933" cy="5632311"/>
          </a:xfrm>
          <a:prstGeom prst="rect">
            <a:avLst/>
          </a:prstGeom>
        </p:spPr>
        <p:txBody>
          <a:bodyPr wrap="square">
            <a:spAutoFit/>
          </a:bodyPr>
          <a:lstStyle/>
          <a:p>
            <a:pPr algn="ctr"/>
            <a:r>
              <a:rPr lang="en-US" sz="8000" i="1" dirty="0"/>
              <a:t>2 Corinthians 5:17 (ESV)</a:t>
            </a:r>
          </a:p>
          <a:p>
            <a:endParaRPr lang="en-US" sz="2400" b="1" baseline="30000" dirty="0"/>
          </a:p>
          <a:p>
            <a:r>
              <a:rPr lang="en-US" sz="6400" dirty="0"/>
              <a:t>Therefore, if anyone is in Christ, he is a new creation.</a:t>
            </a:r>
            <a:r>
              <a:rPr lang="en-US" sz="6400" baseline="30000" dirty="0"/>
              <a:t> </a:t>
            </a:r>
            <a:r>
              <a:rPr lang="en-US" sz="6400" dirty="0"/>
              <a:t>The old has passed away; behold, the new has come.</a:t>
            </a:r>
            <a:endParaRPr lang="en-US" sz="15333" dirty="0"/>
          </a:p>
        </p:txBody>
      </p:sp>
    </p:spTree>
    <p:extLst>
      <p:ext uri="{BB962C8B-B14F-4D97-AF65-F5344CB8AC3E}">
        <p14:creationId xmlns:p14="http://schemas.microsoft.com/office/powerpoint/2010/main" val="904942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247135" y="793364"/>
            <a:ext cx="11176000" cy="8125301"/>
          </a:xfrm>
          <a:prstGeom prst="rect">
            <a:avLst/>
          </a:prstGeom>
        </p:spPr>
        <p:txBody>
          <a:bodyPr wrap="square"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6600" i="0" strike="noStrike" kern="1200" cap="none" spc="0" normalizeH="0" baseline="0" noProof="0" dirty="0">
                <a:ln>
                  <a:noFill/>
                </a:ln>
                <a:solidFill>
                  <a:prstClr val="black"/>
                </a:solidFill>
                <a:effectLst/>
                <a:uLnTx/>
                <a:uFillTx/>
                <a:latin typeface="Calibri"/>
                <a:ea typeface="+mn-ea"/>
                <a:cs typeface="+mn-cs"/>
              </a:rPr>
              <a:t>What you believe is not necessarily what you </a:t>
            </a:r>
            <a:r>
              <a:rPr kumimoji="0" lang="en-US" sz="6600" b="1" i="0" u="sng" strike="noStrike" kern="1200" cap="none" spc="0" normalizeH="0" baseline="0" noProof="0" dirty="0">
                <a:ln>
                  <a:noFill/>
                </a:ln>
                <a:solidFill>
                  <a:prstClr val="black"/>
                </a:solidFill>
                <a:effectLst/>
                <a:uLnTx/>
                <a:uFillTx/>
                <a:latin typeface="Calibri"/>
                <a:ea typeface="+mn-ea"/>
                <a:cs typeface="+mn-cs"/>
              </a:rPr>
              <a:t>think</a:t>
            </a:r>
            <a:r>
              <a:rPr kumimoji="0" lang="en-US" sz="6600" i="0" strike="noStrike" kern="1200" cap="none" spc="0" normalizeH="0" baseline="0" noProof="0" dirty="0">
                <a:ln>
                  <a:noFill/>
                </a:ln>
                <a:solidFill>
                  <a:prstClr val="black"/>
                </a:solidFill>
                <a:effectLst/>
                <a:uLnTx/>
                <a:uFillTx/>
                <a:latin typeface="Calibri"/>
                <a:ea typeface="+mn-ea"/>
                <a:cs typeface="+mn-cs"/>
              </a:rPr>
              <a:t> or </a:t>
            </a:r>
            <a:r>
              <a:rPr kumimoji="0" lang="en-US" sz="6600" b="1" i="0" u="sng" strike="noStrike" kern="1200" cap="none" spc="0" normalizeH="0" baseline="0" noProof="0" dirty="0">
                <a:ln>
                  <a:noFill/>
                </a:ln>
                <a:solidFill>
                  <a:prstClr val="black"/>
                </a:solidFill>
                <a:effectLst/>
                <a:uLnTx/>
                <a:uFillTx/>
                <a:latin typeface="Calibri"/>
                <a:ea typeface="+mn-ea"/>
                <a:cs typeface="+mn-cs"/>
              </a:rPr>
              <a:t>say</a:t>
            </a:r>
            <a:r>
              <a:rPr kumimoji="0" lang="en-US" sz="6600" i="0" strike="noStrike" kern="1200" cap="none" spc="0" normalizeH="0" baseline="0" noProof="0" dirty="0">
                <a:ln>
                  <a:noFill/>
                </a:ln>
                <a:solidFill>
                  <a:prstClr val="black"/>
                </a:solidFill>
                <a:effectLst/>
                <a:uLnTx/>
                <a:uFillTx/>
                <a:latin typeface="Calibri"/>
                <a:ea typeface="+mn-ea"/>
                <a:cs typeface="+mn-cs"/>
              </a:rPr>
              <a:t> you believe. What you believe is what you actually </a:t>
            </a:r>
            <a:r>
              <a:rPr kumimoji="0" lang="en-US" sz="6600" b="1" i="0" u="sng" strike="noStrike" kern="1200" cap="none" spc="0" normalizeH="0" baseline="0" noProof="0" dirty="0">
                <a:ln>
                  <a:noFill/>
                </a:ln>
                <a:solidFill>
                  <a:prstClr val="black"/>
                </a:solidFill>
                <a:effectLst/>
                <a:uLnTx/>
                <a:uFillTx/>
                <a:latin typeface="Calibri"/>
                <a:ea typeface="+mn-ea"/>
                <a:cs typeface="+mn-cs"/>
              </a:rPr>
              <a:t>do</a:t>
            </a:r>
            <a:r>
              <a:rPr kumimoji="0" lang="en-US" sz="6600" i="0" strike="noStrike" kern="1200" cap="none" spc="0" normalizeH="0" baseline="0" noProof="0" dirty="0">
                <a:ln>
                  <a:noFill/>
                </a:ln>
                <a:solidFill>
                  <a:prstClr val="black"/>
                </a:solidFill>
                <a:effectLst/>
                <a:uLnTx/>
                <a:uFillTx/>
                <a:latin typeface="Calibri"/>
                <a:ea typeface="+mn-ea"/>
                <a:cs typeface="+mn-cs"/>
              </a:rPr>
              <a:t>.</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Calibri"/>
                <a:ea typeface="+mn-ea"/>
                <a:cs typeface="Calibri"/>
              </a:rPr>
              <a:t>Page 37</a:t>
            </a:r>
            <a:endParaRPr kumimoji="0" lang="en-US" sz="6000" b="0"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66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br>
              <a:rPr kumimoji="0" lang="en-US" sz="6600" b="0" i="0" u="none" strike="noStrike" kern="1200" cap="none" spc="0" normalizeH="0" baseline="0" noProof="0" dirty="0">
                <a:ln>
                  <a:noFill/>
                </a:ln>
                <a:solidFill>
                  <a:prstClr val="black"/>
                </a:solidFill>
                <a:effectLst/>
                <a:uLnTx/>
                <a:uFillTx/>
                <a:latin typeface="Calibri"/>
                <a:ea typeface="+mn-ea"/>
                <a:cs typeface="+mn-cs"/>
              </a:rPr>
            </a:br>
            <a:endParaRPr kumimoji="0" lang="en-US" sz="66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05742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4" y="10583"/>
            <a:ext cx="12220264" cy="6858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dirty="0"/>
          </a:p>
        </p:txBody>
      </p:sp>
      <p:sp>
        <p:nvSpPr>
          <p:cNvPr id="4" name="Rectangle 3"/>
          <p:cNvSpPr/>
          <p:nvPr/>
        </p:nvSpPr>
        <p:spPr>
          <a:xfrm>
            <a:off x="46834" y="416984"/>
            <a:ext cx="12313933" cy="8668976"/>
          </a:xfrm>
          <a:prstGeom prst="rect">
            <a:avLst/>
          </a:prstGeom>
        </p:spPr>
        <p:txBody>
          <a:bodyPr wrap="square">
            <a:spAutoFit/>
          </a:bodyPr>
          <a:lstStyle/>
          <a:p>
            <a:pPr algn="ctr"/>
            <a:r>
              <a:rPr lang="en-US" sz="8800" i="1" dirty="0"/>
              <a:t>Hebrews 11:6</a:t>
            </a:r>
          </a:p>
          <a:p>
            <a:endParaRPr lang="en-US" sz="2400" b="1" baseline="30000" dirty="0"/>
          </a:p>
          <a:p>
            <a:r>
              <a:rPr lang="en-US" sz="6000" dirty="0"/>
              <a:t>Without faith it is impossible to please God, because anyone who comes to him must believe that he </a:t>
            </a:r>
            <a:r>
              <a:rPr lang="en-US" sz="6000" dirty="0" err="1"/>
              <a:t>exsits</a:t>
            </a:r>
            <a:r>
              <a:rPr lang="en-US" sz="6000" dirty="0"/>
              <a:t> and that he rewards those who earnestly seek him</a:t>
            </a:r>
            <a:br>
              <a:rPr lang="en-US" sz="15333" dirty="0"/>
            </a:br>
            <a:endParaRPr lang="en-US" sz="15333" dirty="0"/>
          </a:p>
        </p:txBody>
      </p:sp>
    </p:spTree>
    <p:extLst>
      <p:ext uri="{BB962C8B-B14F-4D97-AF65-F5344CB8AC3E}">
        <p14:creationId xmlns:p14="http://schemas.microsoft.com/office/powerpoint/2010/main" val="4284411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dirty="0"/>
          </a:p>
        </p:txBody>
      </p:sp>
      <p:sp>
        <p:nvSpPr>
          <p:cNvPr id="4" name="Rectangle 3"/>
          <p:cNvSpPr/>
          <p:nvPr/>
        </p:nvSpPr>
        <p:spPr>
          <a:xfrm>
            <a:off x="46834" y="416984"/>
            <a:ext cx="12313933" cy="2451890"/>
          </a:xfrm>
          <a:prstGeom prst="rect">
            <a:avLst/>
          </a:prstGeom>
        </p:spPr>
        <p:txBody>
          <a:bodyPr wrap="square">
            <a:spAutoFit/>
          </a:bodyPr>
          <a:lstStyle/>
          <a:p>
            <a:pPr algn="ctr"/>
            <a:endParaRPr lang="en-US" sz="15333" dirty="0"/>
          </a:p>
        </p:txBody>
      </p:sp>
      <p:pic>
        <p:nvPicPr>
          <p:cNvPr id="2" name="Picture 1">
            <a:extLst>
              <a:ext uri="{FF2B5EF4-FFF2-40B4-BE49-F238E27FC236}">
                <a16:creationId xmlns:a16="http://schemas.microsoft.com/office/drawing/2014/main" id="{C5F7BE35-9485-4BCC-A918-0D80DFC49031}"/>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26786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0" y="793364"/>
            <a:ext cx="11908971" cy="7478970"/>
          </a:xfrm>
          <a:prstGeom prst="rect">
            <a:avLst/>
          </a:prstGeom>
        </p:spPr>
        <p:txBody>
          <a:bodyPr wrap="square"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Calibri"/>
                <a:ea typeface="+mn-ea"/>
                <a:cs typeface="+mn-cs"/>
              </a:rPr>
              <a:t>Faith is finding out what is </a:t>
            </a:r>
            <a:r>
              <a:rPr kumimoji="0" lang="en-US" sz="8000" b="1" i="0" u="sng" strike="noStrike" kern="1200" cap="none" spc="0" normalizeH="0" baseline="0" noProof="0" dirty="0">
                <a:ln>
                  <a:noFill/>
                </a:ln>
                <a:solidFill>
                  <a:prstClr val="black"/>
                </a:solidFill>
                <a:effectLst/>
                <a:uLnTx/>
                <a:uFillTx/>
                <a:latin typeface="Calibri"/>
                <a:ea typeface="+mn-ea"/>
                <a:cs typeface="+mn-cs"/>
              </a:rPr>
              <a:t>already</a:t>
            </a:r>
            <a:r>
              <a:rPr kumimoji="0" lang="en-US" sz="8000" b="0" i="0" u="none" strike="noStrike" kern="1200" cap="none" spc="0" normalizeH="0" baseline="0" noProof="0" dirty="0">
                <a:ln>
                  <a:noFill/>
                </a:ln>
                <a:solidFill>
                  <a:prstClr val="black"/>
                </a:solidFill>
                <a:effectLst/>
                <a:uLnTx/>
                <a:uFillTx/>
                <a:latin typeface="Calibri"/>
                <a:ea typeface="+mn-ea"/>
                <a:cs typeface="+mn-cs"/>
              </a:rPr>
              <a:t> true and making the </a:t>
            </a:r>
            <a:r>
              <a:rPr kumimoji="0" lang="en-US" sz="8000" b="1" i="0" u="sng" strike="noStrike" kern="1200" cap="none" spc="0" normalizeH="0" baseline="0" noProof="0" dirty="0">
                <a:ln>
                  <a:noFill/>
                </a:ln>
                <a:solidFill>
                  <a:prstClr val="black"/>
                </a:solidFill>
                <a:effectLst/>
                <a:uLnTx/>
                <a:uFillTx/>
                <a:latin typeface="Calibri"/>
                <a:ea typeface="+mn-ea"/>
                <a:cs typeface="+mn-cs"/>
              </a:rPr>
              <a:t>CHOICE</a:t>
            </a:r>
            <a:r>
              <a:rPr kumimoji="0" lang="en-US" sz="8000" b="0" i="0" u="none" strike="noStrike" kern="1200" cap="none" spc="0" normalizeH="0" baseline="0" noProof="0" dirty="0">
                <a:ln>
                  <a:noFill/>
                </a:ln>
                <a:solidFill>
                  <a:prstClr val="black"/>
                </a:solidFill>
                <a:effectLst/>
                <a:uLnTx/>
                <a:uFillTx/>
                <a:latin typeface="Calibri"/>
                <a:ea typeface="+mn-ea"/>
                <a:cs typeface="+mn-cs"/>
              </a:rPr>
              <a:t> to believe it; whether if feels true or not.</a:t>
            </a:r>
          </a:p>
          <a:p>
            <a:pPr marL="0" marR="0" lvl="0" indent="0" algn="ctr" defTabSz="1219170" rtl="0" eaLnBrk="1" fontAlgn="auto" latinLnBrk="0" hangingPunct="1">
              <a:lnSpc>
                <a:spcPct val="100000"/>
              </a:lnSpc>
              <a:spcBef>
                <a:spcPts val="0"/>
              </a:spcBef>
              <a:spcAft>
                <a:spcPts val="0"/>
              </a:spcAft>
              <a:buClrTx/>
              <a:buSzTx/>
              <a:buFontTx/>
              <a:buNone/>
              <a:tabLst/>
              <a:defRPr/>
            </a:pPr>
            <a:br>
              <a:rPr kumimoji="0" lang="en-US" sz="8000" b="0" i="0" u="none" strike="noStrike" kern="1200" cap="none" spc="0" normalizeH="0" baseline="0" noProof="0" dirty="0">
                <a:ln>
                  <a:noFill/>
                </a:ln>
                <a:solidFill>
                  <a:prstClr val="black"/>
                </a:solidFill>
                <a:effectLst/>
                <a:uLnTx/>
                <a:uFillTx/>
                <a:latin typeface="Calibri"/>
                <a:ea typeface="+mn-ea"/>
                <a:cs typeface="+mn-cs"/>
              </a:rPr>
            </a:br>
            <a:endParaRPr kumimoji="0" lang="en-US" sz="80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8343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pic>
        <p:nvPicPr>
          <p:cNvPr id="5" name="Picture 4">
            <a:extLst>
              <a:ext uri="{FF2B5EF4-FFF2-40B4-BE49-F238E27FC236}">
                <a16:creationId xmlns:a16="http://schemas.microsoft.com/office/drawing/2014/main" id="{39226BAF-251D-4AE1-BBD7-D106231C0C1A}"/>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2063262" y="1802255"/>
            <a:ext cx="7440038" cy="4799231"/>
          </a:xfrm>
          <a:prstGeom prst="rect">
            <a:avLst/>
          </a:prstGeom>
        </p:spPr>
      </p:pic>
      <p:sp>
        <p:nvSpPr>
          <p:cNvPr id="4" name="Rectangle 3">
            <a:extLst>
              <a:ext uri="{FF2B5EF4-FFF2-40B4-BE49-F238E27FC236}">
                <a16:creationId xmlns:a16="http://schemas.microsoft.com/office/drawing/2014/main" id="{575D47C1-E4F3-46CE-B129-83AD434D26A1}"/>
              </a:ext>
            </a:extLst>
          </p:cNvPr>
          <p:cNvSpPr/>
          <p:nvPr/>
        </p:nvSpPr>
        <p:spPr>
          <a:xfrm>
            <a:off x="382954" y="-626937"/>
            <a:ext cx="11176000" cy="2308324"/>
          </a:xfrm>
          <a:prstGeom prst="rect">
            <a:avLst/>
          </a:prstGeom>
        </p:spPr>
        <p:txBody>
          <a:bodyPr wrap="square">
            <a:spAutoFit/>
          </a:bodyPr>
          <a:lstStyle/>
          <a:p>
            <a:pPr algn="ctr" defTabSz="1219170"/>
            <a:endParaRPr lang="en-US" sz="7200" dirty="0">
              <a:solidFill>
                <a:prstClr val="black"/>
              </a:solidFill>
              <a:latin typeface="Calibri"/>
            </a:endParaRPr>
          </a:p>
          <a:p>
            <a:pPr algn="ctr" defTabSz="1219170"/>
            <a:r>
              <a:rPr lang="en-US" sz="7200" dirty="0">
                <a:solidFill>
                  <a:prstClr val="black"/>
                </a:solidFill>
                <a:latin typeface="Calibri"/>
              </a:rPr>
              <a:t>A Freedom Story</a:t>
            </a:r>
          </a:p>
        </p:txBody>
      </p:sp>
    </p:spTree>
    <p:extLst>
      <p:ext uri="{BB962C8B-B14F-4D97-AF65-F5344CB8AC3E}">
        <p14:creationId xmlns:p14="http://schemas.microsoft.com/office/powerpoint/2010/main" val="2277260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C4D37-3527-4302-BF64-0C60D8E4BE2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8860004-CC91-4997-99C2-471A4BE46AE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2C4B0BE-D416-42D3-B1D4-931948F1AA42}"/>
              </a:ext>
            </a:extLst>
          </p:cNvPr>
          <p:cNvPicPr>
            <a:picLocks noChangeAspect="1"/>
          </p:cNvPicPr>
          <p:nvPr/>
        </p:nvPicPr>
        <p:blipFill>
          <a:blip r:embed="rId3"/>
          <a:stretch>
            <a:fillRect/>
          </a:stretch>
        </p:blipFill>
        <p:spPr>
          <a:xfrm>
            <a:off x="3175" y="0"/>
            <a:ext cx="12185650" cy="6858000"/>
          </a:xfrm>
          <a:prstGeom prst="rect">
            <a:avLst/>
          </a:prstGeom>
        </p:spPr>
      </p:pic>
    </p:spTree>
    <p:extLst>
      <p:ext uri="{BB962C8B-B14F-4D97-AF65-F5344CB8AC3E}">
        <p14:creationId xmlns:p14="http://schemas.microsoft.com/office/powerpoint/2010/main" val="22232038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160638" y="1028142"/>
            <a:ext cx="11176000" cy="8217634"/>
          </a:xfrm>
          <a:prstGeom prst="rect">
            <a:avLst/>
          </a:prstGeom>
        </p:spPr>
        <p:txBody>
          <a:bodyPr wrap="square" anchor="t">
            <a:spAutoFit/>
          </a:bodyPr>
          <a:lstStyle/>
          <a:p>
            <a:pPr algn="ctr" defTabSz="1219170"/>
            <a:r>
              <a:rPr lang="en-US" sz="6600" b="1" u="sng" dirty="0">
                <a:solidFill>
                  <a:prstClr val="black"/>
                </a:solidFill>
                <a:latin typeface="Calibri"/>
              </a:rPr>
              <a:t>The critical issue with faith is not so much that we believe but what/who we believe in.</a:t>
            </a:r>
          </a:p>
          <a:p>
            <a:pPr algn="ctr" defTabSz="1219170"/>
            <a:endParaRPr lang="en-US" sz="6600" b="1" u="sng" dirty="0">
              <a:solidFill>
                <a:prstClr val="black"/>
              </a:solidFill>
              <a:latin typeface="Calibri"/>
              <a:cs typeface="Calibri"/>
            </a:endParaRPr>
          </a:p>
          <a:p>
            <a:pPr algn="ctr" defTabSz="1219170"/>
            <a:r>
              <a:rPr lang="en-US" sz="6000" b="1" dirty="0">
                <a:solidFill>
                  <a:prstClr val="black"/>
                </a:solidFill>
                <a:latin typeface="Calibri"/>
                <a:cs typeface="Calibri"/>
              </a:rPr>
              <a:t>Page 38</a:t>
            </a:r>
            <a:endParaRPr lang="en-US" sz="6000" dirty="0">
              <a:solidFill>
                <a:prstClr val="black"/>
              </a:solidFill>
              <a:latin typeface="Calibri"/>
              <a:cs typeface="Calibri"/>
            </a:endParaRPr>
          </a:p>
          <a:p>
            <a:pPr algn="ctr" defTabSz="1219170"/>
            <a:endParaRPr lang="en-US" sz="6600" dirty="0">
              <a:solidFill>
                <a:prstClr val="black"/>
              </a:solidFill>
              <a:latin typeface="Calibri"/>
            </a:endParaRPr>
          </a:p>
          <a:p>
            <a:pPr algn="ctr" defTabSz="1219170"/>
            <a:br>
              <a:rPr lang="en-US" sz="6600" dirty="0">
                <a:solidFill>
                  <a:prstClr val="black"/>
                </a:solidFill>
                <a:latin typeface="Calibri"/>
              </a:rPr>
            </a:br>
            <a:endParaRPr lang="en-US" sz="6600" dirty="0">
              <a:solidFill>
                <a:prstClr val="black"/>
              </a:solidFill>
              <a:latin typeface="Calibri"/>
            </a:endParaRPr>
          </a:p>
        </p:txBody>
      </p:sp>
    </p:spTree>
    <p:extLst>
      <p:ext uri="{BB962C8B-B14F-4D97-AF65-F5344CB8AC3E}">
        <p14:creationId xmlns:p14="http://schemas.microsoft.com/office/powerpoint/2010/main" val="3431771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4DE97-9A8D-4F5A-8838-E233B68121F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9A5B2A0-3ACB-4380-98A0-6E3D1B04918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1035BFF-5454-41BC-9C08-2BD4A5271FD8}"/>
              </a:ext>
            </a:extLst>
          </p:cNvPr>
          <p:cNvPicPr>
            <a:picLocks noChangeAspect="1"/>
          </p:cNvPicPr>
          <p:nvPr/>
        </p:nvPicPr>
        <p:blipFill>
          <a:blip r:embed="rId3"/>
          <a:stretch>
            <a:fillRect/>
          </a:stretch>
        </p:blipFill>
        <p:spPr>
          <a:xfrm>
            <a:off x="0" y="6517"/>
            <a:ext cx="12192000" cy="6844965"/>
          </a:xfrm>
          <a:prstGeom prst="rect">
            <a:avLst/>
          </a:prstGeom>
        </p:spPr>
      </p:pic>
    </p:spTree>
    <p:extLst>
      <p:ext uri="{BB962C8B-B14F-4D97-AF65-F5344CB8AC3E}">
        <p14:creationId xmlns:p14="http://schemas.microsoft.com/office/powerpoint/2010/main" val="26641485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dirty="0"/>
          </a:p>
        </p:txBody>
      </p:sp>
      <p:sp>
        <p:nvSpPr>
          <p:cNvPr id="4" name="Rectangle 3"/>
          <p:cNvSpPr/>
          <p:nvPr/>
        </p:nvSpPr>
        <p:spPr>
          <a:xfrm>
            <a:off x="377797" y="2864157"/>
            <a:ext cx="11436406" cy="3785652"/>
          </a:xfrm>
          <a:prstGeom prst="rect">
            <a:avLst/>
          </a:prstGeom>
          <a:ln>
            <a:solidFill>
              <a:schemeClr val="tx1"/>
            </a:solidFill>
          </a:ln>
        </p:spPr>
        <p:txBody>
          <a:bodyPr wrap="square">
            <a:spAutoFit/>
          </a:bodyPr>
          <a:lstStyle/>
          <a:p>
            <a:pPr algn="ctr"/>
            <a:r>
              <a:rPr lang="en-US" sz="6000" dirty="0">
                <a:cs typeface="Arial" panose="020B0604020202020204" pitchFamily="34" charset="0"/>
              </a:rPr>
              <a:t>“If you want to know what someone really believes, don’t listen to what they say, but look at what they actually do.” </a:t>
            </a:r>
            <a:endParaRPr lang="en-US" sz="6000" dirty="0">
              <a:solidFill>
                <a:schemeClr val="accent1">
                  <a:lumMod val="75000"/>
                </a:schemeClr>
              </a:solidFill>
              <a:cs typeface="Arial" panose="020B0604020202020204" pitchFamily="34" charset="0"/>
            </a:endParaRPr>
          </a:p>
        </p:txBody>
      </p:sp>
      <p:pic>
        <p:nvPicPr>
          <p:cNvPr id="8" name="Picture 2">
            <a:extLst>
              <a:ext uri="{FF2B5EF4-FFF2-40B4-BE49-F238E27FC236}">
                <a16:creationId xmlns:a16="http://schemas.microsoft.com/office/drawing/2014/main" id="{74E9D4CB-7E8B-4275-A85C-F28D0906963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93570" y="184867"/>
            <a:ext cx="4587936" cy="258943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TextBox 1"/>
          <p:cNvSpPr txBox="1"/>
          <p:nvPr/>
        </p:nvSpPr>
        <p:spPr>
          <a:xfrm>
            <a:off x="207433" y="680320"/>
            <a:ext cx="8159897" cy="1107996"/>
          </a:xfrm>
          <a:prstGeom prst="rect">
            <a:avLst/>
          </a:prstGeom>
          <a:noFill/>
        </p:spPr>
        <p:txBody>
          <a:bodyPr wrap="square" rtlCol="0">
            <a:spAutoFit/>
          </a:bodyPr>
          <a:lstStyle/>
          <a:p>
            <a:r>
              <a:rPr lang="en-US" sz="6600" dirty="0"/>
              <a:t>Discuss this Thought </a:t>
            </a:r>
          </a:p>
        </p:txBody>
      </p:sp>
    </p:spTree>
    <p:extLst>
      <p:ext uri="{BB962C8B-B14F-4D97-AF65-F5344CB8AC3E}">
        <p14:creationId xmlns:p14="http://schemas.microsoft.com/office/powerpoint/2010/main" val="3309158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141514" y="586536"/>
            <a:ext cx="11908971" cy="5016758"/>
          </a:xfrm>
          <a:prstGeom prst="rect">
            <a:avLst/>
          </a:prstGeom>
        </p:spPr>
        <p:txBody>
          <a:bodyPr wrap="square"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Calibri"/>
                <a:ea typeface="+mn-ea"/>
                <a:cs typeface="+mn-cs"/>
              </a:rPr>
              <a:t>You don’t feel your way into good behavior,</a:t>
            </a:r>
          </a:p>
          <a:p>
            <a:pPr marL="0" marR="0" lvl="0" indent="0" algn="ctr" defTabSz="1219170" rtl="0" eaLnBrk="1" fontAlgn="auto" latinLnBrk="0" hangingPunct="1">
              <a:lnSpc>
                <a:spcPct val="100000"/>
              </a:lnSpc>
              <a:spcBef>
                <a:spcPts val="0"/>
              </a:spcBef>
              <a:spcAft>
                <a:spcPts val="0"/>
              </a:spcAft>
              <a:buClrTx/>
              <a:buSzTx/>
              <a:buFontTx/>
              <a:buNone/>
              <a:tabLst/>
              <a:defRPr/>
            </a:pPr>
            <a:r>
              <a:rPr lang="en-US" sz="8000" dirty="0">
                <a:solidFill>
                  <a:prstClr val="black"/>
                </a:solidFill>
                <a:latin typeface="Calibri"/>
              </a:rPr>
              <a:t>You believe and behave and your feelings will follow.</a:t>
            </a:r>
            <a:endParaRPr kumimoji="0" lang="en-US" sz="80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24424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0" y="336164"/>
            <a:ext cx="11908971" cy="8710077"/>
          </a:xfrm>
          <a:prstGeom prst="rect">
            <a:avLst/>
          </a:prstGeom>
        </p:spPr>
        <p:txBody>
          <a:bodyPr wrap="square"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Calibri"/>
                <a:ea typeface="+mn-ea"/>
                <a:cs typeface="+mn-cs"/>
              </a:rPr>
              <a:t>Faith is finding out what is </a:t>
            </a:r>
            <a:r>
              <a:rPr kumimoji="0" lang="en-US" sz="8000" b="1" i="0" u="sng" strike="noStrike" kern="1200" cap="none" spc="0" normalizeH="0" baseline="0" noProof="0" dirty="0">
                <a:ln>
                  <a:noFill/>
                </a:ln>
                <a:solidFill>
                  <a:prstClr val="black"/>
                </a:solidFill>
                <a:effectLst/>
                <a:uLnTx/>
                <a:uFillTx/>
                <a:latin typeface="Calibri"/>
                <a:ea typeface="+mn-ea"/>
                <a:cs typeface="+mn-cs"/>
              </a:rPr>
              <a:t>already</a:t>
            </a:r>
            <a:r>
              <a:rPr kumimoji="0" lang="en-US" sz="8000" b="0" i="0" u="none" strike="noStrike" kern="1200" cap="none" spc="0" normalizeH="0" baseline="0" noProof="0" dirty="0">
                <a:ln>
                  <a:noFill/>
                </a:ln>
                <a:solidFill>
                  <a:prstClr val="black"/>
                </a:solidFill>
                <a:effectLst/>
                <a:uLnTx/>
                <a:uFillTx/>
                <a:latin typeface="Calibri"/>
                <a:ea typeface="+mn-ea"/>
                <a:cs typeface="+mn-cs"/>
              </a:rPr>
              <a:t> true (in God’s Word) and making the </a:t>
            </a:r>
            <a:r>
              <a:rPr kumimoji="0" lang="en-US" sz="8000" b="1" i="0" u="sng" strike="noStrike" kern="1200" cap="none" spc="0" normalizeH="0" baseline="0" noProof="0" dirty="0">
                <a:ln>
                  <a:noFill/>
                </a:ln>
                <a:solidFill>
                  <a:prstClr val="black"/>
                </a:solidFill>
                <a:effectLst/>
                <a:uLnTx/>
                <a:uFillTx/>
                <a:latin typeface="Calibri"/>
                <a:ea typeface="+mn-ea"/>
                <a:cs typeface="+mn-cs"/>
              </a:rPr>
              <a:t>CHOICE</a:t>
            </a:r>
            <a:r>
              <a:rPr kumimoji="0" lang="en-US" sz="8000" b="0" i="0" u="none" strike="noStrike" kern="1200" cap="none" spc="0" normalizeH="0" baseline="0" noProof="0" dirty="0">
                <a:ln>
                  <a:noFill/>
                </a:ln>
                <a:solidFill>
                  <a:prstClr val="black"/>
                </a:solidFill>
                <a:effectLst/>
                <a:uLnTx/>
                <a:uFillTx/>
                <a:latin typeface="Calibri"/>
                <a:ea typeface="+mn-ea"/>
                <a:cs typeface="+mn-cs"/>
              </a:rPr>
              <a:t> to believe it; whether if feels true or not.</a:t>
            </a:r>
          </a:p>
          <a:p>
            <a:pPr marL="0" marR="0" lvl="0" indent="0" algn="ctr" defTabSz="1219170" rtl="0" eaLnBrk="1" fontAlgn="auto" latinLnBrk="0" hangingPunct="1">
              <a:lnSpc>
                <a:spcPct val="100000"/>
              </a:lnSpc>
              <a:spcBef>
                <a:spcPts val="0"/>
              </a:spcBef>
              <a:spcAft>
                <a:spcPts val="0"/>
              </a:spcAft>
              <a:buClrTx/>
              <a:buSzTx/>
              <a:buFontTx/>
              <a:buNone/>
              <a:tabLst/>
              <a:defRPr/>
            </a:pPr>
            <a:br>
              <a:rPr kumimoji="0" lang="en-US" sz="8000" b="0" i="0" u="none" strike="noStrike" kern="1200" cap="none" spc="0" normalizeH="0" baseline="0" noProof="0" dirty="0">
                <a:ln>
                  <a:noFill/>
                </a:ln>
                <a:solidFill>
                  <a:prstClr val="black"/>
                </a:solidFill>
                <a:effectLst/>
                <a:uLnTx/>
                <a:uFillTx/>
                <a:latin typeface="Calibri"/>
                <a:ea typeface="+mn-ea"/>
                <a:cs typeface="+mn-cs"/>
              </a:rPr>
            </a:br>
            <a:endParaRPr kumimoji="0" lang="en-US" sz="80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0184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61A0A-CE83-445E-B3A7-DD13CFCBEF29}"/>
              </a:ext>
            </a:extLst>
          </p:cNvPr>
          <p:cNvSpPr>
            <a:spLocks noGrp="1"/>
          </p:cNvSpPr>
          <p:nvPr>
            <p:ph type="title"/>
          </p:nvPr>
        </p:nvSpPr>
        <p:spPr>
          <a:xfrm>
            <a:off x="533400" y="2713039"/>
            <a:ext cx="10972800" cy="1143000"/>
          </a:xfrm>
        </p:spPr>
        <p:txBody>
          <a:bodyPr>
            <a:normAutofit fontScale="90000"/>
          </a:bodyPr>
          <a:lstStyle/>
          <a:p>
            <a:r>
              <a:rPr lang="en-US" sz="7300" dirty="0"/>
              <a:t>Who I Am in Christ Statements</a:t>
            </a:r>
            <a:br>
              <a:rPr lang="en-US" dirty="0"/>
            </a:br>
            <a:br>
              <a:rPr lang="en-US" dirty="0"/>
            </a:br>
            <a:br>
              <a:rPr lang="en-US" dirty="0"/>
            </a:br>
            <a:r>
              <a:rPr lang="en-US" dirty="0"/>
              <a:t>You can’t believe them if you don’t’ know them </a:t>
            </a:r>
            <a:r>
              <a:rPr lang="en-US" dirty="0">
                <a:sym typeface="Wingdings" panose="05000000000000000000" pitchFamily="2" charset="2"/>
              </a:rPr>
              <a:t></a:t>
            </a:r>
            <a:endParaRPr lang="en-US" dirty="0"/>
          </a:p>
        </p:txBody>
      </p:sp>
    </p:spTree>
    <p:extLst>
      <p:ext uri="{BB962C8B-B14F-4D97-AF65-F5344CB8AC3E}">
        <p14:creationId xmlns:p14="http://schemas.microsoft.com/office/powerpoint/2010/main" val="1610519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11A52-77D1-4EDB-A215-86CE7043EE4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CCFCF57-E214-4DEB-8AEE-E8D184DE8BE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310AA98-238C-406E-9E7F-F9C1417FAD38}"/>
              </a:ext>
            </a:extLst>
          </p:cNvPr>
          <p:cNvPicPr>
            <a:picLocks noChangeAspect="1"/>
          </p:cNvPicPr>
          <p:nvPr/>
        </p:nvPicPr>
        <p:blipFill>
          <a:blip r:embed="rId3"/>
          <a:stretch>
            <a:fillRect/>
          </a:stretch>
        </p:blipFill>
        <p:spPr>
          <a:xfrm>
            <a:off x="0" y="0"/>
            <a:ext cx="12192000" cy="6806306"/>
          </a:xfrm>
          <a:prstGeom prst="rect">
            <a:avLst/>
          </a:prstGeom>
        </p:spPr>
      </p:pic>
    </p:spTree>
    <p:extLst>
      <p:ext uri="{BB962C8B-B14F-4D97-AF65-F5344CB8AC3E}">
        <p14:creationId xmlns:p14="http://schemas.microsoft.com/office/powerpoint/2010/main" val="330857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en-US" sz="2400">
              <a:solidFill>
                <a:prstClr val="black"/>
              </a:solidFill>
              <a:latin typeface="Calibri"/>
            </a:endParaRPr>
          </a:p>
        </p:txBody>
      </p:sp>
      <p:sp>
        <p:nvSpPr>
          <p:cNvPr id="4" name="TextBox 3"/>
          <p:cNvSpPr txBox="1"/>
          <p:nvPr/>
        </p:nvSpPr>
        <p:spPr>
          <a:xfrm>
            <a:off x="596900" y="899279"/>
            <a:ext cx="9245600" cy="1938992"/>
          </a:xfrm>
          <a:prstGeom prst="rect">
            <a:avLst/>
          </a:prstGeom>
          <a:noFill/>
        </p:spPr>
        <p:txBody>
          <a:bodyPr wrap="square" rtlCol="0">
            <a:spAutoFit/>
          </a:bodyPr>
          <a:lstStyle/>
          <a:p>
            <a:pPr defTabSz="1219170"/>
            <a:r>
              <a:rPr lang="en-US" sz="6000" i="1" dirty="0">
                <a:solidFill>
                  <a:prstClr val="black"/>
                </a:solidFill>
                <a:latin typeface="Calibri"/>
              </a:rPr>
              <a:t>Quick Question</a:t>
            </a:r>
          </a:p>
          <a:p>
            <a:pPr defTabSz="1219170"/>
            <a:endParaRPr lang="en-US" sz="6000" i="1" dirty="0">
              <a:solidFill>
                <a:prstClr val="black"/>
              </a:solidFill>
              <a:latin typeface="Calibri"/>
            </a:endParaRPr>
          </a:p>
        </p:txBody>
      </p:sp>
      <p:sp>
        <p:nvSpPr>
          <p:cNvPr id="6" name="TextBox 5"/>
          <p:cNvSpPr txBox="1"/>
          <p:nvPr/>
        </p:nvSpPr>
        <p:spPr>
          <a:xfrm>
            <a:off x="1056379" y="2227194"/>
            <a:ext cx="10566400" cy="2554545"/>
          </a:xfrm>
          <a:prstGeom prst="rect">
            <a:avLst/>
          </a:prstGeom>
          <a:noFill/>
        </p:spPr>
        <p:txBody>
          <a:bodyPr wrap="square" rtlCol="0">
            <a:spAutoFit/>
          </a:bodyPr>
          <a:lstStyle/>
          <a:p>
            <a:pPr defTabSz="1219170"/>
            <a:r>
              <a:rPr lang="en-US" sz="8000" dirty="0">
                <a:solidFill>
                  <a:prstClr val="black"/>
                </a:solidFill>
                <a:latin typeface="Calibri"/>
              </a:rPr>
              <a:t>How do we put our faith in God?</a:t>
            </a:r>
          </a:p>
        </p:txBody>
      </p:sp>
    </p:spTree>
    <p:extLst>
      <p:ext uri="{BB962C8B-B14F-4D97-AF65-F5344CB8AC3E}">
        <p14:creationId xmlns:p14="http://schemas.microsoft.com/office/powerpoint/2010/main" val="461739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433" y="-109445"/>
            <a:ext cx="12192000" cy="711200"/>
          </a:xfrm>
          <a:noFill/>
          <a:ln>
            <a:noFill/>
          </a:ln>
        </p:spPr>
        <p:style>
          <a:lnRef idx="1">
            <a:schemeClr val="accent1"/>
          </a:lnRef>
          <a:fillRef idx="3">
            <a:schemeClr val="accent1"/>
          </a:fillRef>
          <a:effectRef idx="2">
            <a:schemeClr val="accent1"/>
          </a:effectRef>
          <a:fontRef idx="minor">
            <a:schemeClr val="lt1"/>
          </a:fontRef>
        </p:style>
        <p:txBody>
          <a:bodyPr>
            <a:noAutofit/>
          </a:bodyPr>
          <a:lstStyle/>
          <a:p>
            <a:pPr algn="l"/>
            <a:r>
              <a:rPr lang="en-US" sz="2400" dirty="0"/>
              <a:t> FREEDOM IN CHRIST</a:t>
            </a:r>
            <a:endParaRPr lang="en-US" sz="3200" dirty="0"/>
          </a:p>
        </p:txBody>
      </p:sp>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en-US" sz="2400">
              <a:solidFill>
                <a:prstClr val="black"/>
              </a:solidFill>
              <a:latin typeface="Calibri"/>
            </a:endParaRPr>
          </a:p>
        </p:txBody>
      </p:sp>
      <p:sp>
        <p:nvSpPr>
          <p:cNvPr id="4" name="Rectangle 3"/>
          <p:cNvSpPr/>
          <p:nvPr/>
        </p:nvSpPr>
        <p:spPr>
          <a:xfrm>
            <a:off x="631906" y="1457497"/>
            <a:ext cx="11171767" cy="4093428"/>
          </a:xfrm>
          <a:prstGeom prst="rect">
            <a:avLst/>
          </a:prstGeom>
        </p:spPr>
        <p:txBody>
          <a:bodyPr wrap="square">
            <a:spAutoFit/>
          </a:bodyPr>
          <a:lstStyle/>
          <a:p>
            <a:pPr defTabSz="1219170"/>
            <a:r>
              <a:rPr lang="en-US" sz="6000" b="1" baseline="30000" dirty="0">
                <a:solidFill>
                  <a:prstClr val="black"/>
                </a:solidFill>
                <a:latin typeface="Calibri"/>
              </a:rPr>
              <a:t>Faith in the Word of God</a:t>
            </a:r>
          </a:p>
          <a:p>
            <a:pPr defTabSz="1219170"/>
            <a:endParaRPr lang="en-US" sz="6000" b="1" baseline="30000" dirty="0">
              <a:solidFill>
                <a:prstClr val="black"/>
              </a:solidFill>
              <a:latin typeface="Calibri"/>
            </a:endParaRPr>
          </a:p>
          <a:p>
            <a:pPr defTabSz="1219170"/>
            <a:r>
              <a:rPr lang="en-US" sz="6000" b="1" baseline="30000">
                <a:solidFill>
                  <a:prstClr val="black"/>
                </a:solidFill>
                <a:latin typeface="Calibri"/>
              </a:rPr>
              <a:t>Luke 7</a:t>
            </a:r>
            <a:endParaRPr lang="en-US" sz="6000" dirty="0">
              <a:solidFill>
                <a:prstClr val="black"/>
              </a:solidFill>
              <a:latin typeface="Calibri"/>
            </a:endParaRPr>
          </a:p>
          <a:p>
            <a:pPr defTabSz="1219170"/>
            <a:br>
              <a:rPr lang="en-US" sz="6000" dirty="0">
                <a:solidFill>
                  <a:prstClr val="black"/>
                </a:solidFill>
                <a:latin typeface="Calibri"/>
              </a:rPr>
            </a:br>
            <a:r>
              <a:rPr lang="en-US" sz="6000" dirty="0">
                <a:solidFill>
                  <a:prstClr val="black"/>
                </a:solidFill>
                <a:latin typeface="Calibri"/>
              </a:rPr>
              <a:t>        </a:t>
            </a:r>
            <a:endParaRPr lang="en-US" sz="6000" dirty="0">
              <a:solidFill>
                <a:srgbClr val="FF0000"/>
              </a:solidFill>
              <a:latin typeface="Calibri"/>
            </a:endParaRPr>
          </a:p>
        </p:txBody>
      </p:sp>
    </p:spTree>
    <p:extLst>
      <p:ext uri="{BB962C8B-B14F-4D97-AF65-F5344CB8AC3E}">
        <p14:creationId xmlns:p14="http://schemas.microsoft.com/office/powerpoint/2010/main" val="424528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dirty="0"/>
          </a:p>
        </p:txBody>
      </p:sp>
      <p:sp>
        <p:nvSpPr>
          <p:cNvPr id="4" name="Rectangle 3"/>
          <p:cNvSpPr/>
          <p:nvPr/>
        </p:nvSpPr>
        <p:spPr>
          <a:xfrm>
            <a:off x="7058362" y="163198"/>
            <a:ext cx="4978400" cy="6555641"/>
          </a:xfrm>
          <a:prstGeom prst="rect">
            <a:avLst/>
          </a:prstGeom>
          <a:ln>
            <a:solidFill>
              <a:schemeClr val="tx1"/>
            </a:solidFill>
          </a:ln>
        </p:spPr>
        <p:txBody>
          <a:bodyPr wrap="square">
            <a:spAutoFit/>
          </a:bodyPr>
          <a:lstStyle/>
          <a:p>
            <a:pPr algn="ctr"/>
            <a:r>
              <a:rPr lang="en-US" sz="6000" dirty="0">
                <a:cs typeface="Arial" panose="020B0604020202020204" pitchFamily="34" charset="0"/>
              </a:rPr>
              <a:t>Why is it important to believe what the Bible says is true, even when it may not feel like it?</a:t>
            </a:r>
            <a:endParaRPr lang="en-US" sz="6000" dirty="0">
              <a:solidFill>
                <a:schemeClr val="accent1">
                  <a:lumMod val="75000"/>
                </a:schemeClr>
              </a:solidFill>
              <a:cs typeface="Arial" panose="020B0604020202020204" pitchFamily="34" charset="0"/>
            </a:endParaRPr>
          </a:p>
        </p:txBody>
      </p:sp>
      <p:pic>
        <p:nvPicPr>
          <p:cNvPr id="8" name="Picture 2">
            <a:extLst>
              <a:ext uri="{FF2B5EF4-FFF2-40B4-BE49-F238E27FC236}">
                <a16:creationId xmlns:a16="http://schemas.microsoft.com/office/drawing/2014/main" id="{74E9D4CB-7E8B-4275-A85C-F28D0906963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369" y="1939019"/>
            <a:ext cx="6475836" cy="365497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TextBox 1"/>
          <p:cNvSpPr txBox="1"/>
          <p:nvPr/>
        </p:nvSpPr>
        <p:spPr>
          <a:xfrm>
            <a:off x="330572" y="800174"/>
            <a:ext cx="8159897" cy="1107996"/>
          </a:xfrm>
          <a:prstGeom prst="rect">
            <a:avLst/>
          </a:prstGeom>
          <a:noFill/>
        </p:spPr>
        <p:txBody>
          <a:bodyPr wrap="square" rtlCol="0">
            <a:spAutoFit/>
          </a:bodyPr>
          <a:lstStyle/>
          <a:p>
            <a:r>
              <a:rPr lang="en-US" sz="6600" dirty="0"/>
              <a:t>Pause for Thought</a:t>
            </a:r>
          </a:p>
        </p:txBody>
      </p:sp>
    </p:spTree>
    <p:extLst>
      <p:ext uri="{BB962C8B-B14F-4D97-AF65-F5344CB8AC3E}">
        <p14:creationId xmlns:p14="http://schemas.microsoft.com/office/powerpoint/2010/main" val="1710984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dirty="0"/>
          </a:p>
        </p:txBody>
      </p:sp>
      <p:sp>
        <p:nvSpPr>
          <p:cNvPr id="4" name="Rectangle 3"/>
          <p:cNvSpPr/>
          <p:nvPr/>
        </p:nvSpPr>
        <p:spPr>
          <a:xfrm>
            <a:off x="7058362" y="163198"/>
            <a:ext cx="4978400" cy="6555641"/>
          </a:xfrm>
          <a:prstGeom prst="rect">
            <a:avLst/>
          </a:prstGeom>
          <a:ln>
            <a:solidFill>
              <a:schemeClr val="tx1"/>
            </a:solidFill>
          </a:ln>
        </p:spPr>
        <p:txBody>
          <a:bodyPr wrap="square">
            <a:spAutoFit/>
          </a:bodyPr>
          <a:lstStyle/>
          <a:p>
            <a:pPr algn="ctr"/>
            <a:r>
              <a:rPr lang="en-US" sz="6000" dirty="0">
                <a:cs typeface="Arial" panose="020B0604020202020204" pitchFamily="34" charset="0"/>
              </a:rPr>
              <a:t>In what circumstances or seasons in your life have you noticed your faith grow the most?</a:t>
            </a:r>
            <a:endParaRPr lang="en-US" sz="6000" dirty="0">
              <a:solidFill>
                <a:schemeClr val="accent1">
                  <a:lumMod val="75000"/>
                </a:schemeClr>
              </a:solidFill>
              <a:cs typeface="Arial" panose="020B0604020202020204" pitchFamily="34" charset="0"/>
            </a:endParaRPr>
          </a:p>
        </p:txBody>
      </p:sp>
      <p:pic>
        <p:nvPicPr>
          <p:cNvPr id="8" name="Picture 2">
            <a:extLst>
              <a:ext uri="{FF2B5EF4-FFF2-40B4-BE49-F238E27FC236}">
                <a16:creationId xmlns:a16="http://schemas.microsoft.com/office/drawing/2014/main" id="{74E9D4CB-7E8B-4275-A85C-F28D0906963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369" y="1939019"/>
            <a:ext cx="6475836" cy="365497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TextBox 1"/>
          <p:cNvSpPr txBox="1"/>
          <p:nvPr/>
        </p:nvSpPr>
        <p:spPr>
          <a:xfrm>
            <a:off x="330572" y="800174"/>
            <a:ext cx="8159897" cy="1107996"/>
          </a:xfrm>
          <a:prstGeom prst="rect">
            <a:avLst/>
          </a:prstGeom>
          <a:noFill/>
        </p:spPr>
        <p:txBody>
          <a:bodyPr wrap="square" rtlCol="0">
            <a:spAutoFit/>
          </a:bodyPr>
          <a:lstStyle/>
          <a:p>
            <a:r>
              <a:rPr lang="en-US" sz="6600" dirty="0"/>
              <a:t>Pause for Thought</a:t>
            </a:r>
          </a:p>
        </p:txBody>
      </p:sp>
    </p:spTree>
    <p:extLst>
      <p:ext uri="{BB962C8B-B14F-4D97-AF65-F5344CB8AC3E}">
        <p14:creationId xmlns:p14="http://schemas.microsoft.com/office/powerpoint/2010/main" val="932552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4210B-7FAE-4CE7-951B-F7ED3E9F8C2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45631A6-9DF7-4E83-B69F-D2676D8C828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26131D7-49BD-41EB-8775-8B16D6883FB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7775319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08D36-D8DF-4BEC-9E6F-02ACD66F56F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E8AC65E-9891-439D-922F-DAE647D0547E}"/>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49ACBCC-0717-4C0C-87F3-F41CEF32580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761686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7C0DD-8CD2-4389-BDE4-80D5C87B820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5B70CC6-6D36-43B0-9D14-025A4A47B8D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42F81C8F-86DA-4885-98D7-0B29A03A402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9537143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BB65B-CA22-4EBE-AA80-F544367870D9}"/>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753A1EF7-44C1-4644-AD72-F44052F8CFD8}"/>
              </a:ext>
            </a:extLst>
          </p:cNvPr>
          <p:cNvSpPr>
            <a:spLocks noGrp="1"/>
          </p:cNvSpPr>
          <p:nvPr>
            <p:ph type="subTitle" idx="1"/>
          </p:nvPr>
        </p:nvSpPr>
        <p:spPr/>
        <p:txBody>
          <a:bodyPr/>
          <a:lstStyle/>
          <a:p>
            <a:endParaRPr lang="en-US"/>
          </a:p>
        </p:txBody>
      </p:sp>
      <p:pic>
        <p:nvPicPr>
          <p:cNvPr id="4" name="Picture 3">
            <a:extLst>
              <a:ext uri="{FF2B5EF4-FFF2-40B4-BE49-F238E27FC236}">
                <a16:creationId xmlns:a16="http://schemas.microsoft.com/office/drawing/2014/main" id="{46280F81-6830-4D12-ACF9-3B7AC205E01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887615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240</TotalTime>
  <Words>950</Words>
  <Application>Microsoft Office PowerPoint</Application>
  <PresentationFormat>Widescreen</PresentationFormat>
  <Paragraphs>93</Paragraphs>
  <Slides>25</Slides>
  <Notes>19</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25</vt:i4>
      </vt:variant>
    </vt:vector>
  </HeadingPairs>
  <TitlesOfParts>
    <vt:vector size="33" baseType="lpstr">
      <vt:lpstr>Arial</vt:lpstr>
      <vt:lpstr>Calibri</vt:lpstr>
      <vt:lpstr>Calibri Light</vt:lpstr>
      <vt:lpstr>Wingdings</vt:lpstr>
      <vt:lpstr>Office Theme</vt:lpstr>
      <vt:lpstr>1_Office Theme</vt:lpstr>
      <vt:lpstr>2_Office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Who I Am in Christ Statements   You can’t believe them if you don’t’ know them </vt:lpstr>
      <vt:lpstr>PowerPoint Presentation</vt:lpstr>
      <vt:lpstr>PowerPoint Presentation</vt:lpstr>
      <vt:lpstr> FREEDOM IN CHRIST</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Trenidy Davis</dc:creator>
  <cp:lastModifiedBy>Trenidy Davis</cp:lastModifiedBy>
  <cp:revision>26</cp:revision>
  <dcterms:created xsi:type="dcterms:W3CDTF">2018-08-09T02:24:27Z</dcterms:created>
  <dcterms:modified xsi:type="dcterms:W3CDTF">2019-02-06T13:24:44Z</dcterms:modified>
</cp:coreProperties>
</file>